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notesMasterIdLst>
    <p:notesMasterId r:id="rId18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70" r:id="rId10"/>
    <p:sldId id="269" r:id="rId11"/>
    <p:sldId id="263" r:id="rId12"/>
    <p:sldId id="264" r:id="rId13"/>
    <p:sldId id="265" r:id="rId14"/>
    <p:sldId id="266" r:id="rId15"/>
    <p:sldId id="267" r:id="rId16"/>
    <p:sldId id="268" r:id="rId17"/>
  </p:sldIdLst>
  <p:sldSz cx="12192000" cy="6858000"/>
  <p:notesSz cx="7559675" cy="10691813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56"/>
    <p:restoredTop sz="94678"/>
  </p:normalViewPr>
  <p:slideViewPr>
    <p:cSldViewPr snapToGrid="0">
      <p:cViewPr varScale="1">
        <p:scale>
          <a:sx n="109" d="100"/>
          <a:sy n="109" d="100"/>
        </p:scale>
        <p:origin x="44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4281488" y="0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45AFFE-1CF5-4F4E-BD3E-B4D3900E7FB6}" type="datetimeFigureOut">
              <a:rPr lang="it-IT" smtClean="0"/>
              <a:t>13/12/22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1336675"/>
            <a:ext cx="6413500" cy="3608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755650" y="5145088"/>
            <a:ext cx="6048375" cy="42100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10155238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4281488" y="10155238"/>
            <a:ext cx="3276600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7DA68D-74BD-4542-96E4-8149B4B8453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03433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7DA68D-74BD-4542-96E4-8149B4B84535}" type="slidenum">
              <a:rPr lang="it-IT" smtClean="0"/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454079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88A07E90-17EA-41BE-BF9B-310CC718EF9F}" type="slidenum">
              <a:t>‹N›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subTitle"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it-IT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84C7C2BA-0260-4D62-8E2C-C66730A52D78}" type="slidenum">
              <a:t>‹N›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52902BC5-0F5B-4708-943C-26A7ED69112F}" type="slidenum">
              <a:t>‹N›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4194720" cy="3880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5082120" y="2160720"/>
            <a:ext cx="4194720" cy="3880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80787C85-BA6C-40BB-A809-5B96D826DBB4}" type="slidenum">
              <a:t>‹N›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ECC6A6-FE94-4562-B849-2D59D0FE1494}" type="slidenum">
              <a:t>‹N›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subTitle"/>
          </p:nvPr>
        </p:nvSpPr>
        <p:spPr>
          <a:xfrm>
            <a:off x="677160" y="609480"/>
            <a:ext cx="8596440" cy="6122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it-IT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10FC6EB-D822-4027-860E-AC2957388F22}" type="slidenum">
              <a:t>‹N›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26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27" name="PlaceHolder 3"/>
          <p:cNvSpPr>
            <a:spLocks noGrp="1"/>
          </p:cNvSpPr>
          <p:nvPr>
            <p:ph/>
          </p:nvPr>
        </p:nvSpPr>
        <p:spPr>
          <a:xfrm>
            <a:off x="5082120" y="2160720"/>
            <a:ext cx="4194720" cy="3880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28" name="PlaceHolder 4"/>
          <p:cNvSpPr>
            <a:spLocks noGrp="1"/>
          </p:cNvSpPr>
          <p:nvPr>
            <p:ph/>
          </p:nvPr>
        </p:nvSpPr>
        <p:spPr>
          <a:xfrm>
            <a:off x="677160" y="41875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FF22C12-FCD6-4C50-AD90-6808E7E15546}" type="slidenum">
              <a:t>‹N›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4194720" cy="3880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5082120" y="41875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834EDB58-6B08-4CD1-A082-9129A4F4E493}" type="slidenum">
              <a:t>‹N›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36" name="PlaceHolder 4"/>
          <p:cNvSpPr>
            <a:spLocks noGrp="1"/>
          </p:cNvSpPr>
          <p:nvPr>
            <p:ph/>
          </p:nvPr>
        </p:nvSpPr>
        <p:spPr>
          <a:xfrm>
            <a:off x="677160" y="4187520"/>
            <a:ext cx="859644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03B4C401-2AE0-4BFD-94C7-F0C97836FACF}" type="slidenum">
              <a:t>‹N›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38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859644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39" name="PlaceHolder 3"/>
          <p:cNvSpPr>
            <a:spLocks noGrp="1"/>
          </p:cNvSpPr>
          <p:nvPr>
            <p:ph/>
          </p:nvPr>
        </p:nvSpPr>
        <p:spPr>
          <a:xfrm>
            <a:off x="677160" y="4187520"/>
            <a:ext cx="859644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B9AE9F9-CE43-45EB-904C-E122F0BC3CEE}" type="slidenum">
              <a:t>‹N›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677160" y="41875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5082120" y="41875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40DA050-E941-4D03-8A88-1715B8257980}" type="slidenum">
              <a:t>‹N›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276768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47" name="PlaceHolder 3"/>
          <p:cNvSpPr>
            <a:spLocks noGrp="1"/>
          </p:cNvSpPr>
          <p:nvPr>
            <p:ph/>
          </p:nvPr>
        </p:nvSpPr>
        <p:spPr>
          <a:xfrm>
            <a:off x="3583440" y="2160720"/>
            <a:ext cx="276768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48" name="PlaceHolder 4"/>
          <p:cNvSpPr>
            <a:spLocks noGrp="1"/>
          </p:cNvSpPr>
          <p:nvPr>
            <p:ph/>
          </p:nvPr>
        </p:nvSpPr>
        <p:spPr>
          <a:xfrm>
            <a:off x="6490080" y="2160720"/>
            <a:ext cx="276768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49" name="PlaceHolder 5"/>
          <p:cNvSpPr>
            <a:spLocks noGrp="1"/>
          </p:cNvSpPr>
          <p:nvPr>
            <p:ph/>
          </p:nvPr>
        </p:nvSpPr>
        <p:spPr>
          <a:xfrm>
            <a:off x="677160" y="4187520"/>
            <a:ext cx="276768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50" name="PlaceHolder 6"/>
          <p:cNvSpPr>
            <a:spLocks noGrp="1"/>
          </p:cNvSpPr>
          <p:nvPr>
            <p:ph/>
          </p:nvPr>
        </p:nvSpPr>
        <p:spPr>
          <a:xfrm>
            <a:off x="3583440" y="4187520"/>
            <a:ext cx="276768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51" name="PlaceHolder 7"/>
          <p:cNvSpPr>
            <a:spLocks noGrp="1"/>
          </p:cNvSpPr>
          <p:nvPr>
            <p:ph/>
          </p:nvPr>
        </p:nvSpPr>
        <p:spPr>
          <a:xfrm>
            <a:off x="6490080" y="4187520"/>
            <a:ext cx="276768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92BCCF6-7E01-40B0-A77B-D32E06D28BA5}" type="slidenum">
              <a:t>‹N›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9D7B8F5A-54FE-484F-A133-B59EC505FE7D}" type="slidenum">
              <a:t>‹N›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 type="subTitle"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it-IT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722A7A74-6B19-48DA-9060-407728E429E9}" type="slidenum">
              <a:t>‹N›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0A673D04-24BF-4C97-863E-67B2266A5765}" type="slidenum">
              <a:t>‹N›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4194720" cy="3880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85" name="PlaceHolder 3"/>
          <p:cNvSpPr>
            <a:spLocks noGrp="1"/>
          </p:cNvSpPr>
          <p:nvPr>
            <p:ph/>
          </p:nvPr>
        </p:nvSpPr>
        <p:spPr>
          <a:xfrm>
            <a:off x="5082120" y="2160720"/>
            <a:ext cx="4194720" cy="3880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4669DF9-3105-4FA7-B78D-0EB6ABFE4412}" type="slidenum">
              <a:t>‹N›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6317AFB-C6FD-4158-95DE-FC8021A0C304}" type="slidenum">
              <a:t>‹N›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subTitle"/>
          </p:nvPr>
        </p:nvSpPr>
        <p:spPr>
          <a:xfrm>
            <a:off x="677160" y="609480"/>
            <a:ext cx="8596440" cy="6122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it-IT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C4F78FED-0390-47E4-8663-589F429D25F7}" type="slidenum">
              <a:t>‹N›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90" name="PlaceHolder 3"/>
          <p:cNvSpPr>
            <a:spLocks noGrp="1"/>
          </p:cNvSpPr>
          <p:nvPr>
            <p:ph/>
          </p:nvPr>
        </p:nvSpPr>
        <p:spPr>
          <a:xfrm>
            <a:off x="5082120" y="2160720"/>
            <a:ext cx="4194720" cy="3880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91" name="PlaceHolder 4"/>
          <p:cNvSpPr>
            <a:spLocks noGrp="1"/>
          </p:cNvSpPr>
          <p:nvPr>
            <p:ph/>
          </p:nvPr>
        </p:nvSpPr>
        <p:spPr>
          <a:xfrm>
            <a:off x="677160" y="41875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33A8F85-0A5F-4E62-8823-D53C8676360D}" type="slidenum">
              <a:t>‹N›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4194720" cy="3880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94" name="PlaceHolder 3"/>
          <p:cNvSpPr>
            <a:spLocks noGrp="1"/>
          </p:cNvSpPr>
          <p:nvPr>
            <p:ph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95" name="PlaceHolder 4"/>
          <p:cNvSpPr>
            <a:spLocks noGrp="1"/>
          </p:cNvSpPr>
          <p:nvPr>
            <p:ph/>
          </p:nvPr>
        </p:nvSpPr>
        <p:spPr>
          <a:xfrm>
            <a:off x="5082120" y="41875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D33D833C-0492-4778-9E39-E6D660C1DCD4}" type="slidenum">
              <a:t>‹N›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98" name="PlaceHolder 3"/>
          <p:cNvSpPr>
            <a:spLocks noGrp="1"/>
          </p:cNvSpPr>
          <p:nvPr>
            <p:ph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99" name="PlaceHolder 4"/>
          <p:cNvSpPr>
            <a:spLocks noGrp="1"/>
          </p:cNvSpPr>
          <p:nvPr>
            <p:ph/>
          </p:nvPr>
        </p:nvSpPr>
        <p:spPr>
          <a:xfrm>
            <a:off x="677160" y="4187520"/>
            <a:ext cx="859644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C356E68D-5316-4F58-845E-65BA8ED07AC2}" type="slidenum">
              <a:t>‹N›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859644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02" name="PlaceHolder 3"/>
          <p:cNvSpPr>
            <a:spLocks noGrp="1"/>
          </p:cNvSpPr>
          <p:nvPr>
            <p:ph/>
          </p:nvPr>
        </p:nvSpPr>
        <p:spPr>
          <a:xfrm>
            <a:off x="677160" y="4187520"/>
            <a:ext cx="859644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CEAB3DA3-6EEF-4C80-9987-AA6FD726EAE3}" type="slidenum">
              <a:t>‹N›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05" name="PlaceHolder 3"/>
          <p:cNvSpPr>
            <a:spLocks noGrp="1"/>
          </p:cNvSpPr>
          <p:nvPr>
            <p:ph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06" name="PlaceHolder 4"/>
          <p:cNvSpPr>
            <a:spLocks noGrp="1"/>
          </p:cNvSpPr>
          <p:nvPr>
            <p:ph/>
          </p:nvPr>
        </p:nvSpPr>
        <p:spPr>
          <a:xfrm>
            <a:off x="677160" y="41875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07" name="PlaceHolder 5"/>
          <p:cNvSpPr>
            <a:spLocks noGrp="1"/>
          </p:cNvSpPr>
          <p:nvPr>
            <p:ph/>
          </p:nvPr>
        </p:nvSpPr>
        <p:spPr>
          <a:xfrm>
            <a:off x="5082120" y="41875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97B0844-9CF7-4E76-950A-C45DC092F018}" type="slidenum">
              <a:t>‹N›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en-US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276768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10" name="PlaceHolder 3"/>
          <p:cNvSpPr>
            <a:spLocks noGrp="1"/>
          </p:cNvSpPr>
          <p:nvPr>
            <p:ph/>
          </p:nvPr>
        </p:nvSpPr>
        <p:spPr>
          <a:xfrm>
            <a:off x="3583440" y="2160720"/>
            <a:ext cx="276768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11" name="PlaceHolder 4"/>
          <p:cNvSpPr>
            <a:spLocks noGrp="1"/>
          </p:cNvSpPr>
          <p:nvPr>
            <p:ph/>
          </p:nvPr>
        </p:nvSpPr>
        <p:spPr>
          <a:xfrm>
            <a:off x="6490080" y="2160720"/>
            <a:ext cx="276768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12" name="PlaceHolder 5"/>
          <p:cNvSpPr>
            <a:spLocks noGrp="1"/>
          </p:cNvSpPr>
          <p:nvPr>
            <p:ph/>
          </p:nvPr>
        </p:nvSpPr>
        <p:spPr>
          <a:xfrm>
            <a:off x="677160" y="4187520"/>
            <a:ext cx="276768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13" name="PlaceHolder 6"/>
          <p:cNvSpPr>
            <a:spLocks noGrp="1"/>
          </p:cNvSpPr>
          <p:nvPr>
            <p:ph/>
          </p:nvPr>
        </p:nvSpPr>
        <p:spPr>
          <a:xfrm>
            <a:off x="3583440" y="4187520"/>
            <a:ext cx="276768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14" name="PlaceHolder 7"/>
          <p:cNvSpPr>
            <a:spLocks noGrp="1"/>
          </p:cNvSpPr>
          <p:nvPr>
            <p:ph/>
          </p:nvPr>
        </p:nvSpPr>
        <p:spPr>
          <a:xfrm>
            <a:off x="6490080" y="4187520"/>
            <a:ext cx="276768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CE1F1C99-4600-4D42-BFCC-933BA1418710}" type="slidenum">
              <a:t>‹N›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6"/>
          <p:cNvGrpSpPr/>
          <p:nvPr/>
        </p:nvGrpSpPr>
        <p:grpSpPr>
          <a:xfrm>
            <a:off x="0" y="-8640"/>
            <a:ext cx="12191760" cy="6866640"/>
            <a:chOff x="0" y="-8640"/>
            <a:chExt cx="12191760" cy="6866640"/>
          </a:xfrm>
        </p:grpSpPr>
        <p:cxnSp>
          <p:nvCxnSpPr>
            <p:cNvPr id="17" name="Straight Connector 19"/>
            <p:cNvCxnSpPr/>
            <p:nvPr/>
          </p:nvCxnSpPr>
          <p:spPr>
            <a:xfrm>
              <a:off x="9370800" y="0"/>
              <a:ext cx="1219680" cy="6858360"/>
            </a:xfrm>
            <a:prstGeom prst="straightConnector1">
              <a:avLst/>
            </a:prstGeom>
            <a:ln w="9525" cap="rnd">
              <a:solidFill>
                <a:srgbClr val="FFFFFF">
                  <a:lumMod val="75000"/>
                </a:srgbClr>
              </a:solidFill>
              <a:round/>
            </a:ln>
          </p:spPr>
        </p:cxnSp>
        <p:cxnSp>
          <p:nvCxnSpPr>
            <p:cNvPr id="2" name="Straight Connector 20"/>
            <p:cNvCxnSpPr/>
            <p:nvPr/>
          </p:nvCxnSpPr>
          <p:spPr>
            <a:xfrm flipH="1">
              <a:off x="7425000" y="3681360"/>
              <a:ext cx="4763880" cy="3177000"/>
            </a:xfrm>
            <a:prstGeom prst="straightConnector1">
              <a:avLst/>
            </a:prstGeom>
            <a:ln w="9525" cap="rnd">
              <a:solidFill>
                <a:srgbClr val="FFFFFF">
                  <a:lumMod val="85000"/>
                </a:srgbClr>
              </a:solidFill>
              <a:round/>
            </a:ln>
          </p:spPr>
        </p:cxnSp>
        <p:sp>
          <p:nvSpPr>
            <p:cNvPr id="3" name="Rectangle 23"/>
            <p:cNvSpPr/>
            <p:nvPr/>
          </p:nvSpPr>
          <p:spPr>
            <a:xfrm>
              <a:off x="9181440" y="-8640"/>
              <a:ext cx="3007080" cy="6866280"/>
            </a:xfrm>
            <a:custGeom>
              <a:avLst/>
              <a:gdLst>
                <a:gd name="textAreaLeft" fmla="*/ 0 w 3007080"/>
                <a:gd name="textAreaRight" fmla="*/ 3007440 w 3007080"/>
                <a:gd name="textAreaTop" fmla="*/ 0 h 6866280"/>
                <a:gd name="textAreaBottom" fmla="*/ 6866640 h 6866280"/>
              </a:gdLst>
              <a:ahLst/>
              <a:cxnLst/>
              <a:rect l="textAreaLeft" t="textAreaTop" r="textAreaRight" b="textAreaBottom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>
              <a:outerShdw blurRad="3816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it-IT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4" name="Rectangle 25"/>
            <p:cNvSpPr/>
            <p:nvPr/>
          </p:nvSpPr>
          <p:spPr>
            <a:xfrm>
              <a:off x="9603360" y="-8640"/>
              <a:ext cx="2588040" cy="6866280"/>
            </a:xfrm>
            <a:custGeom>
              <a:avLst/>
              <a:gdLst>
                <a:gd name="textAreaLeft" fmla="*/ 0 w 2588040"/>
                <a:gd name="textAreaRight" fmla="*/ 2588400 w 2588040"/>
                <a:gd name="textAreaTop" fmla="*/ 0 h 6866280"/>
                <a:gd name="textAreaBottom" fmla="*/ 6866640 h 6866280"/>
              </a:gdLst>
              <a:ahLst/>
              <a:cxnLst/>
              <a:rect l="textAreaLeft" t="textAreaTop" r="textAreaRight" b="textAreaBottom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6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it-IT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5" name="Isosceles Triangle 23"/>
            <p:cNvSpPr/>
            <p:nvPr/>
          </p:nvSpPr>
          <p:spPr>
            <a:xfrm>
              <a:off x="8932320" y="3048120"/>
              <a:ext cx="3259440" cy="380952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>
              <a:outerShdw blurRad="3816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it-IT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6" name="Rectangle 27"/>
            <p:cNvSpPr/>
            <p:nvPr/>
          </p:nvSpPr>
          <p:spPr>
            <a:xfrm>
              <a:off x="9334440" y="-8640"/>
              <a:ext cx="2854080" cy="6866280"/>
            </a:xfrm>
            <a:custGeom>
              <a:avLst/>
              <a:gdLst>
                <a:gd name="textAreaLeft" fmla="*/ 0 w 2854080"/>
                <a:gd name="textAreaRight" fmla="*/ 2854440 w 2854080"/>
                <a:gd name="textAreaTop" fmla="*/ 0 h 6866280"/>
                <a:gd name="textAreaBottom" fmla="*/ 6866640 h 6866280"/>
              </a:gdLst>
              <a:ahLst/>
              <a:cxnLst/>
              <a:rect l="textAreaLeft" t="textAreaTop" r="textAreaRight" b="textAreaBottom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>
              <a:outerShdw blurRad="3816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it-IT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7" name="Rectangle 28"/>
            <p:cNvSpPr/>
            <p:nvPr/>
          </p:nvSpPr>
          <p:spPr>
            <a:xfrm>
              <a:off x="10898640" y="-8640"/>
              <a:ext cx="1289880" cy="6866280"/>
            </a:xfrm>
            <a:custGeom>
              <a:avLst/>
              <a:gdLst>
                <a:gd name="textAreaLeft" fmla="*/ 0 w 1289880"/>
                <a:gd name="textAreaRight" fmla="*/ 1290240 w 1289880"/>
                <a:gd name="textAreaTop" fmla="*/ 0 h 6866280"/>
                <a:gd name="textAreaBottom" fmla="*/ 6866640 h 6866280"/>
              </a:gdLst>
              <a:ahLst/>
              <a:cxnLst/>
              <a:rect l="textAreaLeft" t="textAreaTop" r="textAreaRight" b="textAreaBottom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>
              <a:outerShdw blurRad="3816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it-IT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8" name="Rectangle 29"/>
            <p:cNvSpPr/>
            <p:nvPr/>
          </p:nvSpPr>
          <p:spPr>
            <a:xfrm>
              <a:off x="10938960" y="-8640"/>
              <a:ext cx="1249560" cy="6866280"/>
            </a:xfrm>
            <a:custGeom>
              <a:avLst/>
              <a:gdLst>
                <a:gd name="textAreaLeft" fmla="*/ 0 w 1249560"/>
                <a:gd name="textAreaRight" fmla="*/ 1249920 w 1249560"/>
                <a:gd name="textAreaTop" fmla="*/ 0 h 6866280"/>
                <a:gd name="textAreaBottom" fmla="*/ 6866640 h 6866280"/>
              </a:gdLst>
              <a:ahLst/>
              <a:cxnLst/>
              <a:rect l="textAreaLeft" t="textAreaTop" r="textAreaRight" b="textAreaBottom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>
              <a:outerShdw blurRad="3816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it-IT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9" name="Isosceles Triangle 27"/>
            <p:cNvSpPr/>
            <p:nvPr/>
          </p:nvSpPr>
          <p:spPr>
            <a:xfrm>
              <a:off x="10371600" y="3589920"/>
              <a:ext cx="1816920" cy="326772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outerShdw blurRad="3816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it-IT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10" name="Isosceles Triangle 28"/>
            <p:cNvSpPr/>
            <p:nvPr/>
          </p:nvSpPr>
          <p:spPr>
            <a:xfrm>
              <a:off x="0" y="4013280"/>
              <a:ext cx="448200" cy="284436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>
              <a:outerShdw blurRad="3816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it-IT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</p:grpSp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 indent="0">
              <a:lnSpc>
                <a:spcPct val="100000"/>
              </a:lnSpc>
              <a:buNone/>
            </a:pPr>
            <a:r>
              <a:rPr lang="it-IT" sz="3600" b="0" strike="noStrike" spc="-1">
                <a:solidFill>
                  <a:schemeClr val="accent1"/>
                </a:solidFill>
                <a:latin typeface="Trebuchet MS"/>
              </a:rPr>
              <a:t>Fare clic per modificare lo stile del titolo dello schema</a:t>
            </a:r>
            <a:endParaRPr lang="en-US" sz="36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it-IT" sz="1800" b="0" strike="noStrike" spc="-1">
                <a:solidFill>
                  <a:srgbClr val="404040"/>
                </a:solidFill>
                <a:latin typeface="Trebuchet MS"/>
              </a:rPr>
              <a:t>Fare clic per modificare gli stili del testo dello schema</a:t>
            </a: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  <a:p>
            <a:pPr marL="743040" lvl="1" indent="-28584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it-IT" sz="1600" b="0" strike="noStrike" spc="-1">
                <a:solidFill>
                  <a:srgbClr val="404040"/>
                </a:solidFill>
                <a:latin typeface="Trebuchet MS"/>
              </a:rPr>
              <a:t>Secondo livello</a:t>
            </a:r>
            <a:endParaRPr lang="en-US" sz="1600" b="0" strike="noStrike" spc="-1">
              <a:solidFill>
                <a:srgbClr val="404040"/>
              </a:solidFill>
              <a:latin typeface="Trebuchet MS"/>
            </a:endParaRPr>
          </a:p>
          <a:p>
            <a:pPr marL="1143000" lvl="2" indent="-22860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it-IT" sz="1400" b="0" strike="noStrike" spc="-1">
                <a:solidFill>
                  <a:srgbClr val="404040"/>
                </a:solidFill>
                <a:latin typeface="Trebuchet MS"/>
              </a:rPr>
              <a:t>Terzo livello</a:t>
            </a:r>
            <a:endParaRPr lang="en-US" sz="1400" b="0" strike="noStrike" spc="-1">
              <a:solidFill>
                <a:srgbClr val="404040"/>
              </a:solidFill>
              <a:latin typeface="Trebuchet MS"/>
            </a:endParaRPr>
          </a:p>
          <a:p>
            <a:pPr marL="1600200" lvl="3" indent="-22860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it-IT" sz="1200" b="0" strike="noStrike" spc="-1">
                <a:solidFill>
                  <a:srgbClr val="404040"/>
                </a:solidFill>
                <a:latin typeface="Trebuchet MS"/>
              </a:rPr>
              <a:t>Quarto livello</a:t>
            </a:r>
            <a:endParaRPr lang="en-US" sz="1200" b="0" strike="noStrike" spc="-1">
              <a:solidFill>
                <a:srgbClr val="404040"/>
              </a:solidFill>
              <a:latin typeface="Trebuchet MS"/>
            </a:endParaRPr>
          </a:p>
          <a:p>
            <a:pPr marL="2057400" lvl="4" indent="-22860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lang="it-IT" sz="1200" b="0" strike="noStrike" spc="-1">
                <a:solidFill>
                  <a:srgbClr val="404040"/>
                </a:solidFill>
                <a:latin typeface="Trebuchet MS"/>
              </a:rPr>
              <a:t>Quinto livello</a:t>
            </a:r>
            <a:endParaRPr lang="en-US" sz="12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dt" idx="1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it-IT" sz="900" b="0" strike="noStrike" spc="-1">
                <a:solidFill>
                  <a:srgbClr val="8B8B8B"/>
                </a:solidFill>
                <a:latin typeface="Trebuchet MS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r>
              <a:rPr lang="it-IT" sz="900" b="0" strike="noStrike" spc="-1">
                <a:solidFill>
                  <a:srgbClr val="8B8B8B"/>
                </a:solidFill>
                <a:latin typeface="Trebuchet MS"/>
              </a:rPr>
              <a:t>&lt;data/ora&gt;</a:t>
            </a:r>
            <a:endParaRPr lang="it-IT" sz="9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ftr" idx="2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it-IT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it-IT" sz="1400" b="0" strike="noStrike" spc="-1">
                <a:solidFill>
                  <a:srgbClr val="000000"/>
                </a:solidFill>
                <a:latin typeface="Times New Roman"/>
              </a:rPr>
              <a:t>&lt;piè di pagina&gt;</a:t>
            </a:r>
          </a:p>
        </p:txBody>
      </p:sp>
      <p:sp>
        <p:nvSpPr>
          <p:cNvPr id="15" name="PlaceHolder 5"/>
          <p:cNvSpPr>
            <a:spLocks noGrp="1"/>
          </p:cNvSpPr>
          <p:nvPr>
            <p:ph type="sldNum" idx="3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it-IT" sz="900" b="0" strike="noStrike" spc="-1">
                <a:solidFill>
                  <a:schemeClr val="accent1"/>
                </a:solidFill>
                <a:latin typeface="Trebuchet MS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C8198B7-0B44-4C35-ACF5-2C8C02BA4BAD}" type="slidenum">
              <a:rPr lang="it-IT" sz="900" b="0" strike="noStrike" spc="-1">
                <a:solidFill>
                  <a:schemeClr val="accent1"/>
                </a:solidFill>
                <a:latin typeface="Trebuchet MS"/>
              </a:rPr>
              <a:t>‹N›</a:t>
            </a:fld>
            <a:endParaRPr lang="it-IT" sz="9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6"/>
          <p:cNvGrpSpPr/>
          <p:nvPr/>
        </p:nvGrpSpPr>
        <p:grpSpPr>
          <a:xfrm>
            <a:off x="0" y="-8640"/>
            <a:ext cx="12191760" cy="6866640"/>
            <a:chOff x="0" y="-8640"/>
            <a:chExt cx="12191760" cy="6866640"/>
          </a:xfrm>
        </p:grpSpPr>
        <p:cxnSp>
          <p:nvCxnSpPr>
            <p:cNvPr id="53" name="Straight Connector 19"/>
            <p:cNvCxnSpPr/>
            <p:nvPr/>
          </p:nvCxnSpPr>
          <p:spPr>
            <a:xfrm>
              <a:off x="9370800" y="0"/>
              <a:ext cx="1219680" cy="6858360"/>
            </a:xfrm>
            <a:prstGeom prst="straightConnector1">
              <a:avLst/>
            </a:prstGeom>
            <a:ln w="9525" cap="rnd">
              <a:solidFill>
                <a:srgbClr val="FFFFFF">
                  <a:lumMod val="75000"/>
                </a:srgbClr>
              </a:solidFill>
              <a:round/>
            </a:ln>
          </p:spPr>
        </p:cxnSp>
        <p:cxnSp>
          <p:nvCxnSpPr>
            <p:cNvPr id="54" name="Straight Connector 20"/>
            <p:cNvCxnSpPr/>
            <p:nvPr/>
          </p:nvCxnSpPr>
          <p:spPr>
            <a:xfrm flipH="1">
              <a:off x="7425000" y="3681360"/>
              <a:ext cx="4763880" cy="3177000"/>
            </a:xfrm>
            <a:prstGeom prst="straightConnector1">
              <a:avLst/>
            </a:prstGeom>
            <a:ln w="9525" cap="rnd">
              <a:solidFill>
                <a:srgbClr val="FFFFFF">
                  <a:lumMod val="85000"/>
                </a:srgbClr>
              </a:solidFill>
              <a:round/>
            </a:ln>
          </p:spPr>
        </p:cxnSp>
        <p:sp>
          <p:nvSpPr>
            <p:cNvPr id="55" name="Rectangle 23"/>
            <p:cNvSpPr/>
            <p:nvPr/>
          </p:nvSpPr>
          <p:spPr>
            <a:xfrm>
              <a:off x="9181440" y="-8640"/>
              <a:ext cx="3007080" cy="6866280"/>
            </a:xfrm>
            <a:custGeom>
              <a:avLst/>
              <a:gdLst>
                <a:gd name="textAreaLeft" fmla="*/ 0 w 3007080"/>
                <a:gd name="textAreaRight" fmla="*/ 3007440 w 3007080"/>
                <a:gd name="textAreaTop" fmla="*/ 0 h 6866280"/>
                <a:gd name="textAreaBottom" fmla="*/ 6866640 h 6866280"/>
              </a:gdLst>
              <a:ahLst/>
              <a:cxnLst/>
              <a:rect l="textAreaLeft" t="textAreaTop" r="textAreaRight" b="textAreaBottom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>
              <a:outerShdw blurRad="3816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it-IT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56" name="Rectangle 25"/>
            <p:cNvSpPr/>
            <p:nvPr/>
          </p:nvSpPr>
          <p:spPr>
            <a:xfrm>
              <a:off x="9603360" y="-8640"/>
              <a:ext cx="2588040" cy="6866280"/>
            </a:xfrm>
            <a:custGeom>
              <a:avLst/>
              <a:gdLst>
                <a:gd name="textAreaLeft" fmla="*/ 0 w 2588040"/>
                <a:gd name="textAreaRight" fmla="*/ 2588400 w 2588040"/>
                <a:gd name="textAreaTop" fmla="*/ 0 h 6866280"/>
                <a:gd name="textAreaBottom" fmla="*/ 6866640 h 6866280"/>
              </a:gdLst>
              <a:ahLst/>
              <a:cxnLst/>
              <a:rect l="textAreaLeft" t="textAreaTop" r="textAreaRight" b="textAreaBottom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6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it-IT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57" name="Isosceles Triangle 23"/>
            <p:cNvSpPr/>
            <p:nvPr/>
          </p:nvSpPr>
          <p:spPr>
            <a:xfrm>
              <a:off x="8932320" y="3048120"/>
              <a:ext cx="3259440" cy="380952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>
              <a:outerShdw blurRad="3816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it-IT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58" name="Rectangle 27"/>
            <p:cNvSpPr/>
            <p:nvPr/>
          </p:nvSpPr>
          <p:spPr>
            <a:xfrm>
              <a:off x="9334440" y="-8640"/>
              <a:ext cx="2854080" cy="6866280"/>
            </a:xfrm>
            <a:custGeom>
              <a:avLst/>
              <a:gdLst>
                <a:gd name="textAreaLeft" fmla="*/ 0 w 2854080"/>
                <a:gd name="textAreaRight" fmla="*/ 2854440 w 2854080"/>
                <a:gd name="textAreaTop" fmla="*/ 0 h 6866280"/>
                <a:gd name="textAreaBottom" fmla="*/ 6866640 h 6866280"/>
              </a:gdLst>
              <a:ahLst/>
              <a:cxnLst/>
              <a:rect l="textAreaLeft" t="textAreaTop" r="textAreaRight" b="textAreaBottom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>
              <a:outerShdw blurRad="3816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it-IT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59" name="Rectangle 28"/>
            <p:cNvSpPr/>
            <p:nvPr/>
          </p:nvSpPr>
          <p:spPr>
            <a:xfrm>
              <a:off x="10898640" y="-8640"/>
              <a:ext cx="1289880" cy="6866280"/>
            </a:xfrm>
            <a:custGeom>
              <a:avLst/>
              <a:gdLst>
                <a:gd name="textAreaLeft" fmla="*/ 0 w 1289880"/>
                <a:gd name="textAreaRight" fmla="*/ 1290240 w 1289880"/>
                <a:gd name="textAreaTop" fmla="*/ 0 h 6866280"/>
                <a:gd name="textAreaBottom" fmla="*/ 6866640 h 6866280"/>
              </a:gdLst>
              <a:ahLst/>
              <a:cxnLst/>
              <a:rect l="textAreaLeft" t="textAreaTop" r="textAreaRight" b="textAreaBottom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>
              <a:outerShdw blurRad="3816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it-IT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60" name="Rectangle 29"/>
            <p:cNvSpPr/>
            <p:nvPr/>
          </p:nvSpPr>
          <p:spPr>
            <a:xfrm>
              <a:off x="10938960" y="-8640"/>
              <a:ext cx="1249560" cy="6866280"/>
            </a:xfrm>
            <a:custGeom>
              <a:avLst/>
              <a:gdLst>
                <a:gd name="textAreaLeft" fmla="*/ 0 w 1249560"/>
                <a:gd name="textAreaRight" fmla="*/ 1249920 w 1249560"/>
                <a:gd name="textAreaTop" fmla="*/ 0 h 6866280"/>
                <a:gd name="textAreaBottom" fmla="*/ 6866640 h 6866280"/>
              </a:gdLst>
              <a:ahLst/>
              <a:cxnLst/>
              <a:rect l="textAreaLeft" t="textAreaTop" r="textAreaRight" b="textAreaBottom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>
              <a:outerShdw blurRad="3816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it-IT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61" name="Isosceles Triangle 27"/>
            <p:cNvSpPr/>
            <p:nvPr/>
          </p:nvSpPr>
          <p:spPr>
            <a:xfrm>
              <a:off x="10371600" y="3589920"/>
              <a:ext cx="1816920" cy="326772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outerShdw blurRad="3816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it-IT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62" name="Isosceles Triangle 28"/>
            <p:cNvSpPr/>
            <p:nvPr/>
          </p:nvSpPr>
          <p:spPr>
            <a:xfrm>
              <a:off x="0" y="4013280"/>
              <a:ext cx="448200" cy="284436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>
              <a:outerShdw blurRad="3816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it-IT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</p:grpSp>
      <p:grpSp>
        <p:nvGrpSpPr>
          <p:cNvPr id="63" name="Group 6"/>
          <p:cNvGrpSpPr/>
          <p:nvPr/>
        </p:nvGrpSpPr>
        <p:grpSpPr>
          <a:xfrm>
            <a:off x="360" y="-8640"/>
            <a:ext cx="12191400" cy="6866640"/>
            <a:chOff x="360" y="-8640"/>
            <a:chExt cx="12191400" cy="6866640"/>
          </a:xfrm>
        </p:grpSpPr>
        <p:cxnSp>
          <p:nvCxnSpPr>
            <p:cNvPr id="64" name="Straight Connector 31"/>
            <p:cNvCxnSpPr/>
            <p:nvPr/>
          </p:nvCxnSpPr>
          <p:spPr>
            <a:xfrm>
              <a:off x="9370800" y="0"/>
              <a:ext cx="1219680" cy="6858360"/>
            </a:xfrm>
            <a:prstGeom prst="straightConnector1">
              <a:avLst/>
            </a:prstGeom>
            <a:ln w="9525" cap="rnd">
              <a:solidFill>
                <a:srgbClr val="FFFFFF">
                  <a:lumMod val="75000"/>
                </a:srgbClr>
              </a:solidFill>
              <a:round/>
            </a:ln>
          </p:spPr>
        </p:cxnSp>
        <p:cxnSp>
          <p:nvCxnSpPr>
            <p:cNvPr id="65" name="Straight Connector 20"/>
            <p:cNvCxnSpPr/>
            <p:nvPr/>
          </p:nvCxnSpPr>
          <p:spPr>
            <a:xfrm flipH="1">
              <a:off x="7425000" y="3681360"/>
              <a:ext cx="4763880" cy="3177000"/>
            </a:xfrm>
            <a:prstGeom prst="straightConnector1">
              <a:avLst/>
            </a:prstGeom>
            <a:ln w="9525" cap="rnd">
              <a:solidFill>
                <a:srgbClr val="FFFFFF">
                  <a:lumMod val="85000"/>
                </a:srgbClr>
              </a:solidFill>
              <a:round/>
            </a:ln>
          </p:spPr>
        </p:cxnSp>
        <p:sp>
          <p:nvSpPr>
            <p:cNvPr id="66" name="Rectangle 23"/>
            <p:cNvSpPr/>
            <p:nvPr/>
          </p:nvSpPr>
          <p:spPr>
            <a:xfrm>
              <a:off x="9181440" y="-8640"/>
              <a:ext cx="3007080" cy="6866280"/>
            </a:xfrm>
            <a:custGeom>
              <a:avLst/>
              <a:gdLst>
                <a:gd name="textAreaLeft" fmla="*/ 0 w 3007080"/>
                <a:gd name="textAreaRight" fmla="*/ 3007440 w 3007080"/>
                <a:gd name="textAreaTop" fmla="*/ 0 h 6866280"/>
                <a:gd name="textAreaBottom" fmla="*/ 6866640 h 6866280"/>
              </a:gdLst>
              <a:ahLst/>
              <a:cxnLst/>
              <a:rect l="textAreaLeft" t="textAreaTop" r="textAreaRight" b="textAreaBottom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>
              <a:outerShdw blurRad="3816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it-IT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67" name="Rectangle 25"/>
            <p:cNvSpPr/>
            <p:nvPr/>
          </p:nvSpPr>
          <p:spPr>
            <a:xfrm>
              <a:off x="9603360" y="-8640"/>
              <a:ext cx="2588040" cy="6866280"/>
            </a:xfrm>
            <a:custGeom>
              <a:avLst/>
              <a:gdLst>
                <a:gd name="textAreaLeft" fmla="*/ 0 w 2588040"/>
                <a:gd name="textAreaRight" fmla="*/ 2588400 w 2588040"/>
                <a:gd name="textAreaTop" fmla="*/ 0 h 6866280"/>
                <a:gd name="textAreaBottom" fmla="*/ 6866640 h 6866280"/>
              </a:gdLst>
              <a:ahLst/>
              <a:cxnLst/>
              <a:rect l="textAreaLeft" t="textAreaTop" r="textAreaRight" b="textAreaBottom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6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it-IT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68" name="Isosceles Triangle 26"/>
            <p:cNvSpPr/>
            <p:nvPr/>
          </p:nvSpPr>
          <p:spPr>
            <a:xfrm>
              <a:off x="8932320" y="3048120"/>
              <a:ext cx="3259440" cy="380952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>
              <a:outerShdw blurRad="3816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it-IT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69" name="Rectangle 27"/>
            <p:cNvSpPr/>
            <p:nvPr/>
          </p:nvSpPr>
          <p:spPr>
            <a:xfrm>
              <a:off x="9334440" y="-8640"/>
              <a:ext cx="2854080" cy="6866280"/>
            </a:xfrm>
            <a:custGeom>
              <a:avLst/>
              <a:gdLst>
                <a:gd name="textAreaLeft" fmla="*/ 0 w 2854080"/>
                <a:gd name="textAreaRight" fmla="*/ 2854440 w 2854080"/>
                <a:gd name="textAreaTop" fmla="*/ 0 h 6866280"/>
                <a:gd name="textAreaBottom" fmla="*/ 6866640 h 6866280"/>
              </a:gdLst>
              <a:ahLst/>
              <a:cxnLst/>
              <a:rect l="textAreaLeft" t="textAreaTop" r="textAreaRight" b="textAreaBottom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>
              <a:outerShdw blurRad="3816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it-IT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70" name="Rectangle 28"/>
            <p:cNvSpPr/>
            <p:nvPr/>
          </p:nvSpPr>
          <p:spPr>
            <a:xfrm>
              <a:off x="10898640" y="-8640"/>
              <a:ext cx="1289880" cy="6866280"/>
            </a:xfrm>
            <a:custGeom>
              <a:avLst/>
              <a:gdLst>
                <a:gd name="textAreaLeft" fmla="*/ 0 w 1289880"/>
                <a:gd name="textAreaRight" fmla="*/ 1290240 w 1289880"/>
                <a:gd name="textAreaTop" fmla="*/ 0 h 6866280"/>
                <a:gd name="textAreaBottom" fmla="*/ 6866640 h 6866280"/>
              </a:gdLst>
              <a:ahLst/>
              <a:cxnLst/>
              <a:rect l="textAreaLeft" t="textAreaTop" r="textAreaRight" b="textAreaBottom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>
              <a:outerShdw blurRad="3816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it-IT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71" name="Rectangle 29"/>
            <p:cNvSpPr/>
            <p:nvPr/>
          </p:nvSpPr>
          <p:spPr>
            <a:xfrm>
              <a:off x="10938960" y="-8640"/>
              <a:ext cx="1249560" cy="6866280"/>
            </a:xfrm>
            <a:custGeom>
              <a:avLst/>
              <a:gdLst>
                <a:gd name="textAreaLeft" fmla="*/ 0 w 1249560"/>
                <a:gd name="textAreaRight" fmla="*/ 1249920 w 1249560"/>
                <a:gd name="textAreaTop" fmla="*/ 0 h 6866280"/>
                <a:gd name="textAreaBottom" fmla="*/ 6866640 h 6866280"/>
              </a:gdLst>
              <a:ahLst/>
              <a:cxnLst/>
              <a:rect l="textAreaLeft" t="textAreaTop" r="textAreaRight" b="textAreaBottom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>
              <a:outerShdw blurRad="3816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it-IT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72" name="Isosceles Triangle 30"/>
            <p:cNvSpPr/>
            <p:nvPr/>
          </p:nvSpPr>
          <p:spPr>
            <a:xfrm>
              <a:off x="10371600" y="3589920"/>
              <a:ext cx="1816920" cy="326772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outerShdw blurRad="3816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it-IT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73" name="Isosceles Triangle 18"/>
            <p:cNvSpPr/>
            <p:nvPr/>
          </p:nvSpPr>
          <p:spPr>
            <a:xfrm rot="10800000">
              <a:off x="360" y="360"/>
              <a:ext cx="842400" cy="566568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>
              <a:outerShdw blurRad="38160" dist="2556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tIns="45000" rIns="90000" bIns="45000" anchor="t">
              <a:noAutofit/>
            </a:bodyPr>
            <a:lstStyle/>
            <a:p>
              <a:endParaRPr lang="it-IT" sz="1800" b="0" strike="noStrike" spc="-1">
                <a:solidFill>
                  <a:srgbClr val="000000"/>
                </a:solidFill>
                <a:latin typeface="Arial"/>
              </a:endParaRPr>
            </a:p>
          </p:txBody>
        </p:sp>
      </p:grpSp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1506960" y="2404440"/>
            <a:ext cx="7766640" cy="164592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r">
              <a:lnSpc>
                <a:spcPct val="100000"/>
              </a:lnSpc>
              <a:buNone/>
            </a:pPr>
            <a:r>
              <a:rPr lang="it-IT" sz="5400" b="0" strike="noStrike" spc="-1">
                <a:solidFill>
                  <a:schemeClr val="accent1"/>
                </a:solidFill>
                <a:latin typeface="Trebuchet MS"/>
              </a:rPr>
              <a:t>Fare clic per modificare lo stile del titolo dello schema</a:t>
            </a:r>
            <a:endParaRPr lang="en-US" sz="54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 type="dt" idx="4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it-IT" sz="900" b="0" strike="noStrike" spc="-1">
                <a:solidFill>
                  <a:srgbClr val="8B8B8B"/>
                </a:solidFill>
                <a:latin typeface="Trebuchet MS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r>
              <a:rPr lang="it-IT" sz="900" b="0" strike="noStrike" spc="-1">
                <a:solidFill>
                  <a:srgbClr val="8B8B8B"/>
                </a:solidFill>
                <a:latin typeface="Trebuchet MS"/>
              </a:rPr>
              <a:t>&lt;data/ora&gt;</a:t>
            </a:r>
            <a:endParaRPr lang="it-IT" sz="9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 type="ftr" idx="5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it-IT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it-IT" sz="1400" b="0" strike="noStrike" spc="-1">
                <a:solidFill>
                  <a:srgbClr val="000000"/>
                </a:solidFill>
                <a:latin typeface="Times New Roman"/>
              </a:rPr>
              <a:t>&lt;piè di pagina&gt;</a:t>
            </a:r>
          </a:p>
        </p:txBody>
      </p:sp>
      <p:sp>
        <p:nvSpPr>
          <p:cNvPr id="77" name="PlaceHolder 4"/>
          <p:cNvSpPr>
            <a:spLocks noGrp="1"/>
          </p:cNvSpPr>
          <p:nvPr>
            <p:ph type="sldNum" idx="6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it-IT" sz="900" b="0" strike="noStrike" spc="-1">
                <a:solidFill>
                  <a:schemeClr val="accent1"/>
                </a:solidFill>
                <a:latin typeface="Trebuchet MS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72E58272-74E5-4110-A502-FE7A9B90DA1E}" type="slidenum">
              <a:rPr lang="it-IT" sz="900" b="0" strike="noStrike" spc="-1">
                <a:solidFill>
                  <a:schemeClr val="accent1"/>
                </a:solidFill>
                <a:latin typeface="Trebuchet MS"/>
              </a:rPr>
              <a:t>‹N›</a:t>
            </a:fld>
            <a:endParaRPr lang="it-IT" sz="9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8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strike="noStrike" spc="-1">
                <a:solidFill>
                  <a:srgbClr val="404040"/>
                </a:solidFill>
                <a:latin typeface="Trebuchet MS"/>
              </a:rPr>
              <a:t>Fai clic per modificare il formato del testo della struttura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400" b="0" strike="noStrike" spc="-1">
                <a:solidFill>
                  <a:srgbClr val="404040"/>
                </a:solidFill>
                <a:latin typeface="Trebuchet MS"/>
              </a:rPr>
              <a:t>Secondo livello struttura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200" b="0" strike="noStrike" spc="-1">
                <a:solidFill>
                  <a:srgbClr val="404040"/>
                </a:solidFill>
                <a:latin typeface="Trebuchet MS"/>
              </a:rPr>
              <a:t>Terzo livello struttura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200" b="0" strike="noStrike" spc="-1">
                <a:solidFill>
                  <a:srgbClr val="404040"/>
                </a:solidFill>
                <a:latin typeface="Trebuchet MS"/>
              </a:rPr>
              <a:t>Quarto livello struttura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404040"/>
                </a:solidFill>
                <a:latin typeface="Trebuchet MS"/>
              </a:rPr>
              <a:t>Quinto livello struttura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404040"/>
                </a:solidFill>
                <a:latin typeface="Trebuchet MS"/>
              </a:rPr>
              <a:t>Sesto livello struttura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404040"/>
                </a:solidFill>
                <a:latin typeface="Trebuchet MS"/>
              </a:rPr>
              <a:t>Settimo livello struttura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PlaceHolder 1"/>
          <p:cNvSpPr>
            <a:spLocks noGrp="1"/>
          </p:cNvSpPr>
          <p:nvPr>
            <p:ph type="title"/>
          </p:nvPr>
        </p:nvSpPr>
        <p:spPr>
          <a:xfrm>
            <a:off x="0" y="-12600"/>
            <a:ext cx="9539640" cy="17650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90000"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it-IT" sz="3600" b="0" strike="noStrike" spc="-1" dirty="0">
                <a:solidFill>
                  <a:schemeClr val="accent2">
                    <a:lumMod val="75000"/>
                  </a:schemeClr>
                </a:solidFill>
                <a:latin typeface="Arial Black"/>
              </a:rPr>
              <a:t>IIS SANNINO DE CILLIS</a:t>
            </a:r>
            <a:br>
              <a:rPr lang="it-IT" sz="3600" b="0" strike="noStrike" spc="-1" dirty="0">
                <a:solidFill>
                  <a:srgbClr val="0070C0"/>
                </a:solidFill>
                <a:latin typeface="Arial Black"/>
              </a:rPr>
            </a:br>
            <a:r>
              <a:rPr lang="it-IT" sz="2800" i="1" spc="-1" dirty="0">
                <a:solidFill>
                  <a:schemeClr val="accent2">
                    <a:lumMod val="75000"/>
                  </a:schemeClr>
                </a:solidFill>
                <a:latin typeface="Arial Black"/>
              </a:rPr>
              <a:t>Il </a:t>
            </a:r>
            <a:r>
              <a:rPr lang="it-IT" sz="2800" b="0" i="1" strike="noStrike" spc="-1" dirty="0">
                <a:solidFill>
                  <a:schemeClr val="accent2">
                    <a:lumMod val="75000"/>
                  </a:schemeClr>
                </a:solidFill>
                <a:latin typeface="Arial Black"/>
              </a:rPr>
              <a:t>Plesso De </a:t>
            </a:r>
            <a:r>
              <a:rPr lang="it-IT" sz="2800" b="0" i="1" strike="noStrike" spc="-1" dirty="0" err="1">
                <a:solidFill>
                  <a:schemeClr val="accent2">
                    <a:lumMod val="75000"/>
                  </a:schemeClr>
                </a:solidFill>
                <a:latin typeface="Arial Black"/>
              </a:rPr>
              <a:t>Cillis</a:t>
            </a:r>
            <a:r>
              <a:rPr lang="it-IT" sz="2800" b="0" i="1" strike="noStrike" spc="-1" dirty="0">
                <a:solidFill>
                  <a:schemeClr val="accent2">
                    <a:lumMod val="75000"/>
                  </a:schemeClr>
                </a:solidFill>
                <a:latin typeface="Arial Black"/>
              </a:rPr>
              <a:t> ospita </a:t>
            </a:r>
            <a:br>
              <a:rPr lang="it-IT" sz="2800" b="0" i="1" strike="noStrike" spc="-1" dirty="0">
                <a:solidFill>
                  <a:schemeClr val="accent2">
                    <a:lumMod val="75000"/>
                  </a:schemeClr>
                </a:solidFill>
                <a:latin typeface="Arial Black"/>
              </a:rPr>
            </a:br>
            <a:r>
              <a:rPr lang="it-IT" sz="2800" b="0" i="1" strike="noStrike" spc="-1" dirty="0">
                <a:solidFill>
                  <a:schemeClr val="accent2">
                    <a:lumMod val="75000"/>
                  </a:schemeClr>
                </a:solidFill>
                <a:latin typeface="Arial Black"/>
              </a:rPr>
              <a:t>l’Indirizzo Tecnico Agrario</a:t>
            </a:r>
            <a:br>
              <a:rPr lang="it-IT" sz="2800" b="0" i="1" strike="noStrike" spc="-1" dirty="0">
                <a:solidFill>
                  <a:schemeClr val="accent2">
                    <a:lumMod val="75000"/>
                  </a:schemeClr>
                </a:solidFill>
                <a:latin typeface="Arial Black"/>
              </a:rPr>
            </a:br>
            <a:r>
              <a:rPr lang="it-IT" sz="2800" b="0" i="1" strike="noStrike" spc="-1" dirty="0">
                <a:solidFill>
                  <a:schemeClr val="accent2">
                    <a:lumMod val="75000"/>
                  </a:schemeClr>
                </a:solidFill>
                <a:latin typeface="Arial Black"/>
              </a:rPr>
              <a:t>in un Istituto storico immerso in 17 ettari di terreno</a:t>
            </a:r>
            <a:endParaRPr lang="en-US" sz="2800" b="0" strike="noStrike" spc="-1" dirty="0">
              <a:solidFill>
                <a:schemeClr val="accent2">
                  <a:lumMod val="75000"/>
                </a:schemeClr>
              </a:solidFill>
              <a:latin typeface="Trebuchet MS"/>
            </a:endParaRPr>
          </a:p>
        </p:txBody>
      </p:sp>
      <p:pic>
        <p:nvPicPr>
          <p:cNvPr id="116" name="Immagine 11"/>
          <p:cNvPicPr/>
          <p:nvPr/>
        </p:nvPicPr>
        <p:blipFill>
          <a:blip r:embed="rId2"/>
          <a:stretch/>
        </p:blipFill>
        <p:spPr>
          <a:xfrm>
            <a:off x="4595446" y="2280175"/>
            <a:ext cx="4539462" cy="3663425"/>
          </a:xfrm>
          <a:prstGeom prst="rect">
            <a:avLst/>
          </a:prstGeom>
          <a:ln w="0">
            <a:noFill/>
          </a:ln>
        </p:spPr>
      </p:pic>
      <p:pic>
        <p:nvPicPr>
          <p:cNvPr id="117" name="Immagine 12"/>
          <p:cNvPicPr/>
          <p:nvPr/>
        </p:nvPicPr>
        <p:blipFill>
          <a:blip r:embed="rId3"/>
          <a:stretch/>
        </p:blipFill>
        <p:spPr>
          <a:xfrm>
            <a:off x="715108" y="1963652"/>
            <a:ext cx="3329280" cy="44377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Immagine 3"/>
          <p:cNvPicPr/>
          <p:nvPr/>
        </p:nvPicPr>
        <p:blipFill>
          <a:blip r:embed="rId2"/>
          <a:stretch/>
        </p:blipFill>
        <p:spPr>
          <a:xfrm>
            <a:off x="2168769" y="691661"/>
            <a:ext cx="5545505" cy="5826009"/>
          </a:xfrm>
          <a:prstGeom prst="rect">
            <a:avLst/>
          </a:prstGeom>
          <a:ln w="0">
            <a:noFill/>
          </a:ln>
        </p:spPr>
      </p:pic>
      <p:sp>
        <p:nvSpPr>
          <p:cNvPr id="119" name="CasellaDiTesto 118"/>
          <p:cNvSpPr txBox="1"/>
          <p:nvPr/>
        </p:nvSpPr>
        <p:spPr>
          <a:xfrm>
            <a:off x="926122" y="175846"/>
            <a:ext cx="10206277" cy="515815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r>
              <a:rPr lang="it-IT" sz="2400" b="1" strike="noStrike" spc="-1" dirty="0">
                <a:solidFill>
                  <a:schemeClr val="accent2">
                    <a:lumMod val="75000"/>
                  </a:schemeClr>
                </a:solidFill>
                <a:latin typeface="Arial"/>
              </a:rPr>
              <a:t>COME ORIENTARSI PER QUESTA SCELTA IMPORTANTE?</a:t>
            </a:r>
            <a:endParaRPr lang="it-IT" sz="2400" b="0" strike="noStrike" spc="-1" dirty="0">
              <a:solidFill>
                <a:schemeClr val="accent2">
                  <a:lumMod val="75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PlaceHolder 1"/>
          <p:cNvSpPr>
            <a:spLocks noGrp="1"/>
          </p:cNvSpPr>
          <p:nvPr>
            <p:ph type="title"/>
          </p:nvPr>
        </p:nvSpPr>
        <p:spPr>
          <a:xfrm>
            <a:off x="857880" y="246184"/>
            <a:ext cx="8596440" cy="108617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it-IT" sz="3600" b="0" strike="noStrike" spc="-1" dirty="0">
                <a:solidFill>
                  <a:schemeClr val="accent2">
                    <a:lumMod val="75000"/>
                  </a:schemeClr>
                </a:solidFill>
                <a:latin typeface="Arial Black"/>
              </a:rPr>
              <a:t>SCIENZE APPLICATE</a:t>
            </a:r>
            <a:endParaRPr lang="en-US" sz="3600" b="0" strike="noStrike" spc="-1" dirty="0">
              <a:solidFill>
                <a:schemeClr val="accent2">
                  <a:lumMod val="75000"/>
                </a:schemeClr>
              </a:solidFill>
              <a:latin typeface="Trebuchet MS"/>
            </a:endParaRPr>
          </a:p>
        </p:txBody>
      </p:sp>
      <p:pic>
        <p:nvPicPr>
          <p:cNvPr id="121" name="Immagine 3"/>
          <p:cNvPicPr/>
          <p:nvPr/>
        </p:nvPicPr>
        <p:blipFill>
          <a:blip r:embed="rId2"/>
          <a:stretch/>
        </p:blipFill>
        <p:spPr>
          <a:xfrm>
            <a:off x="4942062" y="1332360"/>
            <a:ext cx="4512258" cy="3921008"/>
          </a:xfrm>
          <a:prstGeom prst="rect">
            <a:avLst/>
          </a:prstGeom>
          <a:ln w="0">
            <a:noFill/>
          </a:ln>
        </p:spPr>
      </p:pic>
      <p:pic>
        <p:nvPicPr>
          <p:cNvPr id="122" name="Immagine 4"/>
          <p:cNvPicPr/>
          <p:nvPr/>
        </p:nvPicPr>
        <p:blipFill>
          <a:blip r:embed="rId3"/>
          <a:stretch/>
        </p:blipFill>
        <p:spPr>
          <a:xfrm>
            <a:off x="323696" y="1332361"/>
            <a:ext cx="4084182" cy="3921008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360000" y="180000"/>
            <a:ext cx="927756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en-US" sz="2600" b="1" strike="noStrike" spc="-1" dirty="0">
                <a:solidFill>
                  <a:schemeClr val="accent2">
                    <a:lumMod val="75000"/>
                  </a:schemeClr>
                </a:solidFill>
                <a:ea typeface="Microsoft YaHei"/>
              </a:rPr>
              <a:t>A</a:t>
            </a:r>
            <a:r>
              <a:rPr lang="en-US" sz="2600" b="1" strike="noStrike" spc="-1" dirty="0">
                <a:solidFill>
                  <a:schemeClr val="accent2">
                    <a:lumMod val="75000"/>
                  </a:schemeClr>
                </a:solidFill>
              </a:rPr>
              <a:t>MI GLI ANIMALI, LA NATURA e LE SCIENZE APPLICATE? </a:t>
            </a:r>
          </a:p>
        </p:txBody>
      </p:sp>
      <p:sp>
        <p:nvSpPr>
          <p:cNvPr id="124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25" name="PlaceHolder 3"/>
          <p:cNvSpPr>
            <a:spLocks noGrp="1"/>
          </p:cNvSpPr>
          <p:nvPr>
            <p:ph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26" name="PlaceHolder 4"/>
          <p:cNvSpPr>
            <a:spLocks noGrp="1"/>
          </p:cNvSpPr>
          <p:nvPr>
            <p:ph/>
          </p:nvPr>
        </p:nvSpPr>
        <p:spPr>
          <a:xfrm>
            <a:off x="677160" y="4187520"/>
            <a:ext cx="859644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pic>
        <p:nvPicPr>
          <p:cNvPr id="127" name="Immagine 126"/>
          <p:cNvPicPr/>
          <p:nvPr/>
        </p:nvPicPr>
        <p:blipFill>
          <a:blip r:embed="rId2"/>
          <a:stretch/>
        </p:blipFill>
        <p:spPr>
          <a:xfrm>
            <a:off x="360000" y="1929960"/>
            <a:ext cx="4511880" cy="4108320"/>
          </a:xfrm>
          <a:prstGeom prst="rect">
            <a:avLst/>
          </a:prstGeom>
          <a:ln w="0">
            <a:noFill/>
          </a:ln>
        </p:spPr>
      </p:pic>
      <p:pic>
        <p:nvPicPr>
          <p:cNvPr id="128" name="Immagine 127"/>
          <p:cNvPicPr/>
          <p:nvPr/>
        </p:nvPicPr>
        <p:blipFill>
          <a:blip r:embed="rId3"/>
          <a:stretch/>
        </p:blipFill>
        <p:spPr>
          <a:xfrm>
            <a:off x="5040000" y="1929960"/>
            <a:ext cx="4194720" cy="41083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Immagine 3"/>
          <p:cNvPicPr/>
          <p:nvPr/>
        </p:nvPicPr>
        <p:blipFill>
          <a:blip r:embed="rId2"/>
          <a:stretch/>
        </p:blipFill>
        <p:spPr>
          <a:xfrm>
            <a:off x="344880" y="1841040"/>
            <a:ext cx="3516480" cy="3457080"/>
          </a:xfrm>
          <a:prstGeom prst="rect">
            <a:avLst/>
          </a:prstGeom>
          <a:ln w="0">
            <a:noFill/>
          </a:ln>
        </p:spPr>
      </p:pic>
      <p:sp>
        <p:nvSpPr>
          <p:cNvPr id="130" name="Segno di moltiplicazione 5"/>
          <p:cNvSpPr/>
          <p:nvPr/>
        </p:nvSpPr>
        <p:spPr>
          <a:xfrm>
            <a:off x="675720" y="3205080"/>
            <a:ext cx="2165400" cy="2457000"/>
          </a:xfrm>
          <a:prstGeom prst="mathMultiply">
            <a:avLst>
              <a:gd name="adj1" fmla="val 23520"/>
            </a:avLst>
          </a:prstGeom>
          <a:solidFill>
            <a:schemeClr val="accent5"/>
          </a:solidFill>
          <a:ln cap="rnd">
            <a:solidFill>
              <a:srgbClr val="6A8F1C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it-IT" sz="1800" b="0" strike="noStrike" spc="-1">
              <a:solidFill>
                <a:srgbClr val="FF0000"/>
              </a:solidFill>
              <a:latin typeface="Trebuchet MS"/>
            </a:endParaRPr>
          </a:p>
        </p:txBody>
      </p:sp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337860" y="263557"/>
            <a:ext cx="9087480" cy="13204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91000"/>
          </a:bodyPr>
          <a:lstStyle/>
          <a:p>
            <a:pPr indent="0">
              <a:lnSpc>
                <a:spcPct val="100000"/>
              </a:lnSpc>
              <a:buNone/>
            </a:pPr>
            <a:r>
              <a:rPr lang="it-IT" sz="4400" b="1" strike="noStrike" spc="-1" dirty="0">
                <a:solidFill>
                  <a:schemeClr val="accent1"/>
                </a:solidFill>
                <a:latin typeface="Trebuchet MS"/>
              </a:rPr>
              <a:t>     </a:t>
            </a:r>
            <a:r>
              <a:rPr lang="it-IT" sz="4400" b="1" strike="noStrike" spc="-1" dirty="0">
                <a:solidFill>
                  <a:schemeClr val="accent2">
                    <a:lumMod val="75000"/>
                  </a:schemeClr>
                </a:solidFill>
              </a:rPr>
              <a:t>PERITO TECNICO AGRARIO</a:t>
            </a:r>
            <a:br>
              <a:rPr sz="44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it-IT" sz="4400" b="1" strike="noStrike" spc="-1" dirty="0">
                <a:solidFill>
                  <a:schemeClr val="accent2">
                    <a:lumMod val="75000"/>
                  </a:schemeClr>
                </a:solidFill>
              </a:rPr>
              <a:t>                   CHI E’?</a:t>
            </a:r>
            <a:endParaRPr lang="en-US" sz="4400" b="0" strike="noStrike" spc="-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32" name="Immagine 6"/>
          <p:cNvPicPr/>
          <p:nvPr/>
        </p:nvPicPr>
        <p:blipFill>
          <a:blip r:embed="rId3"/>
          <a:stretch/>
        </p:blipFill>
        <p:spPr>
          <a:xfrm>
            <a:off x="4881600" y="1841040"/>
            <a:ext cx="4543740" cy="34570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PlaceHolder 1"/>
          <p:cNvSpPr>
            <a:spLocks noGrp="1"/>
          </p:cNvSpPr>
          <p:nvPr>
            <p:ph type="title"/>
          </p:nvPr>
        </p:nvSpPr>
        <p:spPr>
          <a:xfrm>
            <a:off x="677160" y="0"/>
            <a:ext cx="8596440" cy="112553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90000"/>
          </a:bodyPr>
          <a:lstStyle/>
          <a:p>
            <a:pPr indent="0">
              <a:lnSpc>
                <a:spcPct val="100000"/>
              </a:lnSpc>
              <a:buNone/>
            </a:pPr>
            <a:r>
              <a:rPr lang="it-IT" sz="4400" b="0" strike="noStrike" spc="-1" dirty="0">
                <a:solidFill>
                  <a:schemeClr val="accent1"/>
                </a:solidFill>
                <a:latin typeface="Arial Black"/>
              </a:rPr>
              <a:t>              </a:t>
            </a:r>
            <a:r>
              <a:rPr lang="it-IT" sz="4400" b="0" strike="noStrike" spc="-1" dirty="0">
                <a:solidFill>
                  <a:schemeClr val="accent2">
                    <a:lumMod val="75000"/>
                  </a:schemeClr>
                </a:solidFill>
                <a:latin typeface="Arial Black"/>
              </a:rPr>
              <a:t>Cosa si studia?</a:t>
            </a:r>
            <a:br>
              <a:rPr lang="it-IT" sz="4400" b="0" strike="noStrike" spc="-1" dirty="0">
                <a:solidFill>
                  <a:schemeClr val="accent2">
                    <a:lumMod val="75000"/>
                  </a:schemeClr>
                </a:solidFill>
                <a:latin typeface="Arial Black"/>
              </a:rPr>
            </a:br>
            <a:br>
              <a:rPr lang="it-IT" sz="4400" b="0" strike="noStrike" spc="-1" dirty="0">
                <a:solidFill>
                  <a:schemeClr val="accent2">
                    <a:lumMod val="50000"/>
                  </a:schemeClr>
                </a:solidFill>
                <a:latin typeface="Arial Black"/>
              </a:rPr>
            </a:br>
            <a:endParaRPr lang="en-US" sz="4400" b="0" strike="noStrike" spc="-1" dirty="0">
              <a:solidFill>
                <a:schemeClr val="accent2">
                  <a:lumMod val="50000"/>
                </a:schemeClr>
              </a:solidFill>
              <a:latin typeface="Trebuchet MS"/>
            </a:endParaRPr>
          </a:p>
        </p:txBody>
      </p:sp>
      <p:sp>
        <p:nvSpPr>
          <p:cNvPr id="135" name="PlaceHolder 2"/>
          <p:cNvSpPr>
            <a:spLocks noGrp="1"/>
          </p:cNvSpPr>
          <p:nvPr>
            <p:ph/>
          </p:nvPr>
        </p:nvSpPr>
        <p:spPr>
          <a:xfrm>
            <a:off x="677160" y="832338"/>
            <a:ext cx="8596440" cy="5061508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indent="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it-IT" sz="2000" b="1" strike="noStrike" spc="-1" dirty="0">
                <a:solidFill>
                  <a:schemeClr val="accent2">
                    <a:lumMod val="50000"/>
                  </a:schemeClr>
                </a:solidFill>
                <a:latin typeface="Arial Black"/>
              </a:rPr>
              <a:t>ITALIANO-STORIA-GEOGRAFIA</a:t>
            </a:r>
            <a:endParaRPr lang="en-US" sz="2000" b="0" strike="noStrike" spc="-1" dirty="0">
              <a:solidFill>
                <a:schemeClr val="accent2">
                  <a:lumMod val="50000"/>
                </a:schemeClr>
              </a:solidFill>
              <a:latin typeface="Trebuchet MS"/>
            </a:endParaRPr>
          </a:p>
          <a:p>
            <a:pPr indent="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it-IT" sz="2000" b="1" strike="noStrike" spc="-1" dirty="0">
                <a:solidFill>
                  <a:schemeClr val="accent2">
                    <a:lumMod val="50000"/>
                  </a:schemeClr>
                </a:solidFill>
                <a:latin typeface="Arial Black"/>
              </a:rPr>
              <a:t>MATEMATICA E FISICA</a:t>
            </a:r>
            <a:endParaRPr lang="en-US" sz="2000" b="0" strike="noStrike" spc="-1" dirty="0">
              <a:solidFill>
                <a:schemeClr val="accent2">
                  <a:lumMod val="50000"/>
                </a:schemeClr>
              </a:solidFill>
              <a:latin typeface="Trebuchet MS"/>
            </a:endParaRPr>
          </a:p>
          <a:p>
            <a:pPr indent="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it-IT" sz="2000" b="1" strike="noStrike" spc="-1" dirty="0">
                <a:solidFill>
                  <a:schemeClr val="accent2">
                    <a:lumMod val="50000"/>
                  </a:schemeClr>
                </a:solidFill>
                <a:latin typeface="Arial Black"/>
              </a:rPr>
              <a:t>INGLESE</a:t>
            </a:r>
            <a:endParaRPr lang="en-US" sz="2000" b="0" strike="noStrike" spc="-1" dirty="0">
              <a:solidFill>
                <a:schemeClr val="accent2">
                  <a:lumMod val="50000"/>
                </a:schemeClr>
              </a:solidFill>
              <a:latin typeface="Trebuchet MS"/>
            </a:endParaRPr>
          </a:p>
          <a:p>
            <a:pPr indent="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it-IT" sz="2000" b="1" strike="noStrike" spc="-1" dirty="0">
                <a:solidFill>
                  <a:schemeClr val="accent2">
                    <a:lumMod val="50000"/>
                  </a:schemeClr>
                </a:solidFill>
                <a:latin typeface="Arial Black"/>
              </a:rPr>
              <a:t>BIOLOGIA</a:t>
            </a:r>
            <a:endParaRPr lang="en-US" sz="2000" b="0" strike="noStrike" spc="-1" dirty="0">
              <a:solidFill>
                <a:schemeClr val="accent2">
                  <a:lumMod val="50000"/>
                </a:schemeClr>
              </a:solidFill>
              <a:latin typeface="Trebuchet MS"/>
            </a:endParaRPr>
          </a:p>
          <a:p>
            <a:pPr indent="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it-IT" sz="2000" b="1" strike="noStrike" spc="-1" dirty="0">
                <a:solidFill>
                  <a:schemeClr val="accent2">
                    <a:lumMod val="50000"/>
                  </a:schemeClr>
                </a:solidFill>
                <a:latin typeface="Arial Black"/>
              </a:rPr>
              <a:t>DIRITTO</a:t>
            </a:r>
            <a:endParaRPr lang="en-US" sz="2000" b="0" strike="noStrike" spc="-1" dirty="0">
              <a:solidFill>
                <a:schemeClr val="accent2">
                  <a:lumMod val="50000"/>
                </a:schemeClr>
              </a:solidFill>
              <a:latin typeface="Trebuchet MS"/>
            </a:endParaRPr>
          </a:p>
          <a:p>
            <a:pPr indent="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it-IT" sz="2000" b="1" strike="noStrike" spc="-1" dirty="0">
                <a:solidFill>
                  <a:schemeClr val="accent2">
                    <a:lumMod val="50000"/>
                  </a:schemeClr>
                </a:solidFill>
                <a:latin typeface="Arial Black"/>
              </a:rPr>
              <a:t>SCIENZE MOTORIE </a:t>
            </a:r>
            <a:endParaRPr lang="en-US" sz="2000" b="0" strike="noStrike" spc="-1" dirty="0">
              <a:solidFill>
                <a:schemeClr val="accent2">
                  <a:lumMod val="50000"/>
                </a:schemeClr>
              </a:solidFill>
              <a:latin typeface="Trebuchet MS"/>
            </a:endParaRPr>
          </a:p>
          <a:p>
            <a:pPr indent="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it-IT" sz="2000" b="1" strike="noStrike" spc="-1" dirty="0">
                <a:solidFill>
                  <a:schemeClr val="accent2">
                    <a:lumMod val="50000"/>
                  </a:schemeClr>
                </a:solidFill>
                <a:latin typeface="Arial Black"/>
              </a:rPr>
              <a:t>RAPPRESENTAZIONI GRAFICHE</a:t>
            </a:r>
            <a:endParaRPr lang="en-US" sz="2000" b="0" strike="noStrike" spc="-1" dirty="0">
              <a:solidFill>
                <a:schemeClr val="accent2">
                  <a:lumMod val="50000"/>
                </a:schemeClr>
              </a:solidFill>
              <a:latin typeface="Trebuchet MS"/>
            </a:endParaRPr>
          </a:p>
          <a:p>
            <a:pPr indent="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it-IT" sz="2000" b="1" strike="noStrike" spc="-1" dirty="0">
                <a:solidFill>
                  <a:schemeClr val="accent2">
                    <a:lumMod val="50000"/>
                  </a:schemeClr>
                </a:solidFill>
                <a:latin typeface="Arial Black"/>
              </a:rPr>
              <a:t>INFORMATICA</a:t>
            </a:r>
            <a:endParaRPr lang="en-US" sz="2000" b="0" strike="noStrike" spc="-1" dirty="0">
              <a:solidFill>
                <a:schemeClr val="accent2">
                  <a:lumMod val="50000"/>
                </a:schemeClr>
              </a:solidFill>
              <a:latin typeface="Trebuchet MS"/>
            </a:endParaRPr>
          </a:p>
          <a:p>
            <a:pPr indent="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it-IT" sz="2000" b="1" strike="noStrike" spc="-1" dirty="0">
                <a:solidFill>
                  <a:schemeClr val="accent2">
                    <a:lumMod val="50000"/>
                  </a:schemeClr>
                </a:solidFill>
                <a:latin typeface="Arial Black"/>
              </a:rPr>
              <a:t>CHIMICA ORGANICA E INORGANICA</a:t>
            </a:r>
            <a:endParaRPr lang="en-US" sz="2000" b="0" strike="noStrike" spc="-1" dirty="0">
              <a:solidFill>
                <a:schemeClr val="accent2">
                  <a:lumMod val="50000"/>
                </a:schemeClr>
              </a:solidFill>
              <a:latin typeface="Trebuchet MS"/>
            </a:endParaRPr>
          </a:p>
          <a:p>
            <a:pPr indent="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it-IT" sz="2000" b="1" strike="noStrike" spc="-1" dirty="0">
                <a:solidFill>
                  <a:schemeClr val="accent2">
                    <a:lumMod val="50000"/>
                  </a:schemeClr>
                </a:solidFill>
                <a:latin typeface="Arial Black"/>
              </a:rPr>
              <a:t>PRODUZIONI VEGETALI E ZOOTECNIA</a:t>
            </a:r>
            <a:endParaRPr lang="en-US" sz="2000" b="0" strike="noStrike" spc="-1" dirty="0">
              <a:solidFill>
                <a:schemeClr val="accent2">
                  <a:lumMod val="50000"/>
                </a:schemeClr>
              </a:solidFill>
              <a:latin typeface="Trebuchet MS"/>
            </a:endParaRPr>
          </a:p>
          <a:p>
            <a:pPr indent="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it-IT" sz="2000" b="1" strike="noStrike" spc="-1" dirty="0">
                <a:solidFill>
                  <a:schemeClr val="accent2">
                    <a:lumMod val="50000"/>
                  </a:schemeClr>
                </a:solidFill>
                <a:latin typeface="Arial Black"/>
              </a:rPr>
              <a:t>ECONOMIA-MARKETING-ESTIMO</a:t>
            </a:r>
            <a:endParaRPr lang="en-US" sz="2000" b="0" strike="noStrike" spc="-1" dirty="0">
              <a:solidFill>
                <a:schemeClr val="accent2">
                  <a:lumMod val="50000"/>
                </a:schemeClr>
              </a:solidFill>
              <a:latin typeface="Trebuchet MS"/>
            </a:endParaRPr>
          </a:p>
          <a:p>
            <a:pPr indent="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it-IT" sz="2000" b="1" strike="noStrike" spc="-1" dirty="0">
                <a:solidFill>
                  <a:schemeClr val="accent2">
                    <a:lumMod val="50000"/>
                  </a:schemeClr>
                </a:solidFill>
                <a:latin typeface="Arial Black"/>
              </a:rPr>
              <a:t>GENIO RURALE</a:t>
            </a:r>
            <a:endParaRPr lang="en-US" sz="2000" b="0" strike="noStrike" spc="-1" dirty="0">
              <a:solidFill>
                <a:schemeClr val="accent2">
                  <a:lumMod val="50000"/>
                </a:schemeClr>
              </a:solidFill>
              <a:latin typeface="Trebuchet MS"/>
            </a:endParaRPr>
          </a:p>
          <a:p>
            <a:pPr indent="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it-IT" sz="2000" b="1" strike="noStrike" spc="-1" dirty="0">
                <a:solidFill>
                  <a:srgbClr val="404040"/>
                </a:solidFill>
                <a:latin typeface="Arial Black"/>
              </a:rPr>
              <a:t>                      </a:t>
            </a:r>
          </a:p>
          <a:p>
            <a:pPr indent="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it-IT" sz="2000" b="1" spc="-1" dirty="0">
                <a:solidFill>
                  <a:srgbClr val="404040"/>
                </a:solidFill>
                <a:latin typeface="Arial Black"/>
              </a:rPr>
              <a:t>		</a:t>
            </a:r>
            <a:r>
              <a:rPr lang="it-IT" sz="2000" b="1" strike="noStrike" spc="-1" dirty="0">
                <a:solidFill>
                  <a:schemeClr val="accent2">
                    <a:lumMod val="75000"/>
                  </a:schemeClr>
                </a:solidFill>
                <a:latin typeface="Arial Black"/>
              </a:rPr>
              <a:t>TANTO SPAZIO VERDE DA VIVERE..</a:t>
            </a:r>
            <a:endParaRPr lang="en-US" sz="2000" b="0" strike="noStrike" spc="-1" dirty="0">
              <a:solidFill>
                <a:schemeClr val="accent2">
                  <a:lumMod val="75000"/>
                </a:schemeClr>
              </a:solidFill>
              <a:latin typeface="Trebuchet M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Immagine 4"/>
          <p:cNvPicPr/>
          <p:nvPr/>
        </p:nvPicPr>
        <p:blipFill>
          <a:blip r:embed="rId2"/>
          <a:stretch/>
        </p:blipFill>
        <p:spPr>
          <a:xfrm>
            <a:off x="0" y="661320"/>
            <a:ext cx="5580360" cy="6196320"/>
          </a:xfrm>
          <a:prstGeom prst="rect">
            <a:avLst/>
          </a:prstGeom>
          <a:ln w="0">
            <a:noFill/>
          </a:ln>
        </p:spPr>
      </p:pic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504092" y="0"/>
            <a:ext cx="9261988" cy="13204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 indent="0">
              <a:lnSpc>
                <a:spcPct val="100000"/>
              </a:lnSpc>
              <a:buNone/>
            </a:pPr>
            <a:r>
              <a:rPr lang="it-IT" sz="4400" b="0" strike="noStrike" spc="-1" dirty="0">
                <a:solidFill>
                  <a:schemeClr val="accent1"/>
                </a:solidFill>
                <a:latin typeface="Arial Black"/>
              </a:rPr>
              <a:t>   </a:t>
            </a:r>
            <a:r>
              <a:rPr lang="it-IT" sz="4000" strike="noStrike" spc="-1" dirty="0">
                <a:solidFill>
                  <a:schemeClr val="accent2">
                    <a:lumMod val="75000"/>
                  </a:schemeClr>
                </a:solidFill>
                <a:latin typeface="Arial Black"/>
              </a:rPr>
              <a:t>DI CHE COSA SI OCCUPA?</a:t>
            </a:r>
            <a:endParaRPr lang="en-US" sz="4000" strike="noStrike" spc="-1" dirty="0">
              <a:solidFill>
                <a:schemeClr val="accent2">
                  <a:lumMod val="75000"/>
                </a:schemeClr>
              </a:solidFill>
              <a:latin typeface="Trebuchet MS"/>
            </a:endParaRPr>
          </a:p>
        </p:txBody>
      </p:sp>
      <p:sp>
        <p:nvSpPr>
          <p:cNvPr id="138" name="PlaceHolder 2"/>
          <p:cNvSpPr>
            <a:spLocks noGrp="1"/>
          </p:cNvSpPr>
          <p:nvPr>
            <p:ph/>
          </p:nvPr>
        </p:nvSpPr>
        <p:spPr>
          <a:xfrm>
            <a:off x="5439508" y="1077480"/>
            <a:ext cx="3822572" cy="49010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indent="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it-IT" sz="2400" b="0" strike="noStrike" spc="-1" dirty="0">
                <a:solidFill>
                  <a:schemeClr val="accent2">
                    <a:lumMod val="50000"/>
                  </a:schemeClr>
                </a:solidFill>
                <a:latin typeface="Trebuchet MS"/>
              </a:rPr>
              <a:t>Il perito agrario rientra nella categoria dei consulenti aziendali. </a:t>
            </a:r>
          </a:p>
          <a:p>
            <a:pPr indent="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it-IT" sz="2400" b="0" strike="noStrike" spc="-1" dirty="0">
                <a:solidFill>
                  <a:schemeClr val="accent2">
                    <a:lumMod val="50000"/>
                  </a:schemeClr>
                </a:solidFill>
                <a:latin typeface="Trebuchet MS"/>
              </a:rPr>
              <a:t>È un professionista multiruolo chiamato a svolgere un ampio numero di mansioni trasversali in diversi comparti</a:t>
            </a:r>
            <a:r>
              <a:rPr lang="it-IT" sz="2400" b="0" strike="noStrike" spc="-1" dirty="0">
                <a:solidFill>
                  <a:srgbClr val="00B050"/>
                </a:solidFill>
                <a:latin typeface="Trebuchet MS"/>
              </a:rPr>
              <a:t>.</a:t>
            </a:r>
            <a:endParaRPr lang="en-US" sz="2400" b="0" strike="noStrike" spc="-1" dirty="0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504092" y="0"/>
            <a:ext cx="9261988" cy="13204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 indent="0">
              <a:lnSpc>
                <a:spcPct val="100000"/>
              </a:lnSpc>
              <a:buNone/>
            </a:pPr>
            <a:r>
              <a:rPr lang="it-IT" sz="4400" b="0" strike="noStrike" spc="-1" dirty="0">
                <a:solidFill>
                  <a:schemeClr val="accent1"/>
                </a:solidFill>
                <a:latin typeface="Arial Black"/>
              </a:rPr>
              <a:t>   </a:t>
            </a:r>
            <a:r>
              <a:rPr lang="it-IT" sz="4000" strike="noStrike" spc="-1" dirty="0">
                <a:solidFill>
                  <a:schemeClr val="accent2">
                    <a:lumMod val="75000"/>
                  </a:schemeClr>
                </a:solidFill>
                <a:latin typeface="Arial Black"/>
              </a:rPr>
              <a:t>IL LABORATORIO DI CHIMICA</a:t>
            </a:r>
            <a:endParaRPr lang="en-US" sz="4000" strike="noStrike" spc="-1" dirty="0">
              <a:solidFill>
                <a:schemeClr val="accent2">
                  <a:lumMod val="75000"/>
                </a:schemeClr>
              </a:solidFill>
              <a:latin typeface="Trebuchet MS"/>
            </a:endParaRPr>
          </a:p>
        </p:txBody>
      </p:sp>
      <p:pic>
        <p:nvPicPr>
          <p:cNvPr id="3" name="Segnaposto contenuto 2" descr="Immagine che contiene persona&#10;&#10;Descrizione generata automaticamente">
            <a:extLst>
              <a:ext uri="{FF2B5EF4-FFF2-40B4-BE49-F238E27FC236}">
                <a16:creationId xmlns:a16="http://schemas.microsoft.com/office/drawing/2014/main" id="{BF532046-65E8-3CDE-A300-DC8E635B2D08}"/>
              </a:ext>
            </a:extLst>
          </p:cNvPr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92" y="1100293"/>
            <a:ext cx="2984526" cy="1678796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5" name="Immagine 4" descr="Immagine che contiene persona, interni, inpiedi, posando&#10;&#10;Descrizione generata automaticamente">
            <a:extLst>
              <a:ext uri="{FF2B5EF4-FFF2-40B4-BE49-F238E27FC236}">
                <a16:creationId xmlns:a16="http://schemas.microsoft.com/office/drawing/2014/main" id="{68272CE4-621B-E761-E672-FD24E57F25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2127" y="4133593"/>
            <a:ext cx="3109220" cy="1748936"/>
          </a:xfrm>
          <a:prstGeom prst="rect">
            <a:avLst/>
          </a:prstGeom>
        </p:spPr>
      </p:pic>
      <p:pic>
        <p:nvPicPr>
          <p:cNvPr id="7" name="Immagine 6" descr="Immagine che contiene persona, preparato&#10;&#10;Descrizione generata automaticamente">
            <a:extLst>
              <a:ext uri="{FF2B5EF4-FFF2-40B4-BE49-F238E27FC236}">
                <a16:creationId xmlns:a16="http://schemas.microsoft.com/office/drawing/2014/main" id="{0D747F4C-9A38-198E-EDDF-C5AB70E77D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4831" y="1233832"/>
            <a:ext cx="3210303" cy="1805795"/>
          </a:xfrm>
          <a:prstGeom prst="rect">
            <a:avLst/>
          </a:prstGeom>
        </p:spPr>
      </p:pic>
      <p:pic>
        <p:nvPicPr>
          <p:cNvPr id="9" name="Immagine 8" descr="Immagine che contiene persona, pavimento, interni&#10;&#10;Descrizione generata automaticamente">
            <a:extLst>
              <a:ext uri="{FF2B5EF4-FFF2-40B4-BE49-F238E27FC236}">
                <a16:creationId xmlns:a16="http://schemas.microsoft.com/office/drawing/2014/main" id="{17E90DA0-CB54-58EF-71EC-E64E029915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879" y="3131038"/>
            <a:ext cx="2144764" cy="2859685"/>
          </a:xfrm>
          <a:prstGeom prst="rect">
            <a:avLst/>
          </a:prstGeom>
        </p:spPr>
      </p:pic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33AA9ACB-8339-BA58-DD19-BDA17FD4A174}"/>
              </a:ext>
            </a:extLst>
          </p:cNvPr>
          <p:cNvSpPr txBox="1"/>
          <p:nvPr/>
        </p:nvSpPr>
        <p:spPr>
          <a:xfrm>
            <a:off x="7625971" y="1939691"/>
            <a:ext cx="2798776" cy="28052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000" i="0" dirty="0">
                <a:solidFill>
                  <a:schemeClr val="accent2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  <a:t>Gli studenti in laboratorio si occupano di </a:t>
            </a:r>
          </a:p>
          <a:p>
            <a:pPr>
              <a:lnSpc>
                <a:spcPct val="150000"/>
              </a:lnSpc>
            </a:pPr>
            <a:r>
              <a:rPr lang="it-IT" sz="2000" i="0" dirty="0">
                <a:solidFill>
                  <a:schemeClr val="accent2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  <a:t>effettuare sintesi e analisi di campioni </a:t>
            </a:r>
          </a:p>
          <a:p>
            <a:pPr>
              <a:lnSpc>
                <a:spcPct val="150000"/>
              </a:lnSpc>
            </a:pPr>
            <a:r>
              <a:rPr lang="it-IT" sz="2000" i="0" dirty="0">
                <a:solidFill>
                  <a:schemeClr val="accent2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  <a:t>di ogni tipo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A9080480-E559-7FB7-83E2-9F843BF43A28}"/>
              </a:ext>
            </a:extLst>
          </p:cNvPr>
          <p:cNvSpPr txBox="1"/>
          <p:nvPr/>
        </p:nvSpPr>
        <p:spPr>
          <a:xfrm>
            <a:off x="504092" y="6236677"/>
            <a:ext cx="4208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i="1" dirty="0">
                <a:solidFill>
                  <a:schemeClr val="accent2">
                    <a:lumMod val="75000"/>
                  </a:schemeClr>
                </a:solidFill>
              </a:rPr>
              <a:t>Estrattore in corrente di vapore</a:t>
            </a:r>
          </a:p>
        </p:txBody>
      </p:sp>
    </p:spTree>
    <p:extLst>
      <p:ext uri="{BB962C8B-B14F-4D97-AF65-F5344CB8AC3E}">
        <p14:creationId xmlns:p14="http://schemas.microsoft.com/office/powerpoint/2010/main" val="15640707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>
                <a:solidFill>
                  <a:schemeClr val="accent2">
                    <a:lumMod val="75000"/>
                  </a:schemeClr>
                </a:solidFill>
              </a:rPr>
              <a:t>MENTE SANA IN CORPO SANO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877" y="2290527"/>
            <a:ext cx="4242300" cy="3173240"/>
          </a:xfrm>
          <a:prstGeom prst="rect">
            <a:avLst/>
          </a:prstGeom>
        </p:spPr>
      </p:pic>
      <p:pic>
        <p:nvPicPr>
          <p:cNvPr id="6" name="Immagine 5" descr="Immagine che contiene esterni, cielo, erba, verde&#10;&#10;Descrizione generata automaticamente">
            <a:extLst>
              <a:ext uri="{FF2B5EF4-FFF2-40B4-BE49-F238E27FC236}">
                <a16:creationId xmlns:a16="http://schemas.microsoft.com/office/drawing/2014/main" id="{87979191-257B-71BF-932C-2EC74EF701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5412" y="2290527"/>
            <a:ext cx="4242300" cy="3181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0911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title"/>
          </p:nvPr>
        </p:nvSpPr>
        <p:spPr>
          <a:xfrm>
            <a:off x="677160" y="29196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 indent="0" algn="ctr">
              <a:buNone/>
            </a:pPr>
            <a:r>
              <a:rPr lang="en-US" sz="3200" b="1" strike="noStrike" spc="-1" dirty="0">
                <a:solidFill>
                  <a:schemeClr val="accent2">
                    <a:lumMod val="75000"/>
                  </a:schemeClr>
                </a:solidFill>
              </a:rPr>
              <a:t>COMPETENZE SVILUPPATE </a:t>
            </a:r>
          </a:p>
        </p:txBody>
      </p:sp>
      <p:sp>
        <p:nvSpPr>
          <p:cNvPr id="140" name="PlaceHolder 2"/>
          <p:cNvSpPr>
            <a:spLocks noGrp="1"/>
          </p:cNvSpPr>
          <p:nvPr>
            <p:ph/>
          </p:nvPr>
        </p:nvSpPr>
        <p:spPr>
          <a:xfrm>
            <a:off x="6189481" y="1078523"/>
            <a:ext cx="3410280" cy="5344597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indent="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it-IT" sz="2200" b="1" strike="noStrike" spc="-1" dirty="0">
                <a:solidFill>
                  <a:schemeClr val="accent2">
                    <a:lumMod val="50000"/>
                  </a:schemeClr>
                </a:solidFill>
                <a:latin typeface="Trebuchet MS"/>
              </a:rPr>
              <a:t>Nel C</a:t>
            </a:r>
            <a:r>
              <a:rPr lang="it-IT" sz="2600" b="0" strike="noStrike" spc="-1" dirty="0">
                <a:solidFill>
                  <a:schemeClr val="accent2">
                    <a:lumMod val="50000"/>
                  </a:schemeClr>
                </a:solidFill>
                <a:latin typeface="Trebuchet MS"/>
              </a:rPr>
              <a:t>ampo dell‘intero ciclo del prodotto: dalla semina fino alla sua trasformazione  valorizzando il settore primario, con attenzione alla prevenzione attraverso qualità dei prodotti ed al rispetto dell'ambiente.</a:t>
            </a:r>
            <a:endParaRPr lang="en-US" sz="2600" b="0" strike="noStrike" spc="-1" dirty="0">
              <a:solidFill>
                <a:schemeClr val="accent2">
                  <a:lumMod val="50000"/>
                </a:schemeClr>
              </a:solidFill>
              <a:latin typeface="Trebuchet MS"/>
            </a:endParaRPr>
          </a:p>
        </p:txBody>
      </p:sp>
      <p:pic>
        <p:nvPicPr>
          <p:cNvPr id="141" name="Immagine 3"/>
          <p:cNvPicPr/>
          <p:nvPr/>
        </p:nvPicPr>
        <p:blipFill>
          <a:blip r:embed="rId2"/>
          <a:stretch/>
        </p:blipFill>
        <p:spPr>
          <a:xfrm>
            <a:off x="583680" y="1256284"/>
            <a:ext cx="5512320" cy="4345431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PlaceHolder 1"/>
          <p:cNvSpPr>
            <a:spLocks noGrp="1"/>
          </p:cNvSpPr>
          <p:nvPr>
            <p:ph type="title"/>
          </p:nvPr>
        </p:nvSpPr>
        <p:spPr>
          <a:xfrm>
            <a:off x="328114" y="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 indent="0">
              <a:lnSpc>
                <a:spcPct val="100000"/>
              </a:lnSpc>
              <a:buNone/>
            </a:pPr>
            <a:r>
              <a:rPr lang="en-US" sz="4800" b="1" strike="noStrike" spc="-1" dirty="0">
                <a:solidFill>
                  <a:schemeClr val="accent2">
                    <a:lumMod val="75000"/>
                  </a:schemeClr>
                </a:solidFill>
              </a:rPr>
              <a:t>SBOCCHI LAVORATIVI</a:t>
            </a:r>
          </a:p>
        </p:txBody>
      </p:sp>
      <p:sp>
        <p:nvSpPr>
          <p:cNvPr id="143" name="PlaceHolder 2"/>
          <p:cNvSpPr>
            <a:spLocks noGrp="1"/>
          </p:cNvSpPr>
          <p:nvPr>
            <p:ph/>
          </p:nvPr>
        </p:nvSpPr>
        <p:spPr>
          <a:xfrm>
            <a:off x="5802804" y="1131331"/>
            <a:ext cx="3492000" cy="52437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571500" indent="-342900">
              <a:lnSpc>
                <a:spcPct val="100000"/>
              </a:lnSpc>
              <a:spcBef>
                <a:spcPts val="1001"/>
              </a:spcBef>
              <a:buClr>
                <a:schemeClr val="accent1">
                  <a:lumMod val="50000"/>
                </a:schemeClr>
              </a:buClr>
              <a:buFont typeface="Wingdings" pitchFamily="2" charset="2"/>
              <a:buChar char="Ø"/>
              <a:tabLst>
                <a:tab pos="0" algn="l"/>
              </a:tabLst>
            </a:pPr>
            <a:r>
              <a:rPr lang="it-IT" sz="2100" b="0" strike="noStrike" spc="-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Insegnante tecnico pratico di laboratorio </a:t>
            </a:r>
            <a:endParaRPr lang="en-US" sz="2100" b="0" strike="noStrike" spc="-1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  <a:p>
            <a:pPr marL="571500" indent="-342900">
              <a:lnSpc>
                <a:spcPct val="100000"/>
              </a:lnSpc>
              <a:spcBef>
                <a:spcPts val="1001"/>
              </a:spcBef>
              <a:buClr>
                <a:schemeClr val="accent1">
                  <a:lumMod val="50000"/>
                </a:schemeClr>
              </a:buClr>
              <a:buFont typeface="Wingdings" pitchFamily="2" charset="2"/>
              <a:buChar char="Ø"/>
              <a:tabLst>
                <a:tab pos="0" algn="l"/>
              </a:tabLst>
            </a:pPr>
            <a:r>
              <a:rPr lang="it-IT" sz="2100" b="0" strike="noStrike" spc="-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Aziende agroindustriali e di trasformazione dei prodotti.</a:t>
            </a:r>
            <a:endParaRPr lang="en-US" sz="2100" b="0" strike="noStrike" spc="-1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  <a:p>
            <a:pPr marL="571500" indent="-342900">
              <a:lnSpc>
                <a:spcPct val="100000"/>
              </a:lnSpc>
              <a:spcBef>
                <a:spcPts val="1001"/>
              </a:spcBef>
              <a:buClr>
                <a:schemeClr val="accent1">
                  <a:lumMod val="50000"/>
                </a:schemeClr>
              </a:buClr>
              <a:buFont typeface="Wingdings" pitchFamily="2" charset="2"/>
              <a:buChar char="Ø"/>
              <a:tabLst>
                <a:tab pos="0" algn="l"/>
              </a:tabLst>
            </a:pPr>
            <a:r>
              <a:rPr lang="it-IT" sz="2100" b="0" strike="noStrike" spc="-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Vivai</a:t>
            </a:r>
            <a:endParaRPr lang="en-US" sz="2100" b="0" strike="noStrike" spc="-1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  <a:p>
            <a:pPr marL="571500" indent="-342900">
              <a:lnSpc>
                <a:spcPct val="100000"/>
              </a:lnSpc>
              <a:spcBef>
                <a:spcPts val="1001"/>
              </a:spcBef>
              <a:buClr>
                <a:schemeClr val="accent1">
                  <a:lumMod val="50000"/>
                </a:schemeClr>
              </a:buClr>
              <a:buFont typeface="Wingdings" pitchFamily="2" charset="2"/>
              <a:buChar char="Ø"/>
              <a:tabLst>
                <a:tab pos="0" algn="l"/>
              </a:tabLst>
            </a:pPr>
            <a:r>
              <a:rPr lang="it-IT" sz="2100" b="0" strike="noStrike" spc="-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Catasto</a:t>
            </a:r>
            <a:endParaRPr lang="en-US" sz="2100" b="0" strike="noStrike" spc="-1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  <a:p>
            <a:pPr marL="571500" indent="-342900">
              <a:lnSpc>
                <a:spcPct val="100000"/>
              </a:lnSpc>
              <a:spcBef>
                <a:spcPts val="1001"/>
              </a:spcBef>
              <a:buClr>
                <a:schemeClr val="accent1">
                  <a:lumMod val="50000"/>
                </a:schemeClr>
              </a:buClr>
              <a:buFont typeface="Wingdings" pitchFamily="2" charset="2"/>
              <a:buChar char="Ø"/>
              <a:tabLst>
                <a:tab pos="0" algn="l"/>
              </a:tabLst>
            </a:pPr>
            <a:r>
              <a:rPr lang="it-IT" sz="2100" b="0" strike="noStrike" spc="-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Tecnologo alimentare</a:t>
            </a:r>
            <a:endParaRPr lang="en-US" sz="2100" b="0" strike="noStrike" spc="-1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  <a:p>
            <a:pPr marL="571500" indent="-342900">
              <a:lnSpc>
                <a:spcPct val="100000"/>
              </a:lnSpc>
              <a:spcBef>
                <a:spcPts val="1001"/>
              </a:spcBef>
              <a:buClr>
                <a:schemeClr val="accent1">
                  <a:lumMod val="50000"/>
                </a:schemeClr>
              </a:buClr>
              <a:buFont typeface="Wingdings" pitchFamily="2" charset="2"/>
              <a:buChar char="Ø"/>
              <a:tabLst>
                <a:tab pos="0" algn="l"/>
              </a:tabLst>
            </a:pPr>
            <a:r>
              <a:rPr lang="it-IT" sz="2100" b="0" strike="noStrike" spc="-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Studi di ingegneri e architetti</a:t>
            </a:r>
            <a:endParaRPr lang="en-US" sz="2100" b="0" strike="noStrike" spc="-1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  <a:p>
            <a:pPr marL="571500" indent="-342900">
              <a:lnSpc>
                <a:spcPct val="100000"/>
              </a:lnSpc>
              <a:spcBef>
                <a:spcPts val="1001"/>
              </a:spcBef>
              <a:buClr>
                <a:schemeClr val="accent1">
                  <a:lumMod val="50000"/>
                </a:schemeClr>
              </a:buClr>
              <a:buFont typeface="Wingdings" pitchFamily="2" charset="2"/>
              <a:buChar char="Ø"/>
              <a:tabLst>
                <a:tab pos="0" algn="l"/>
              </a:tabLst>
            </a:pPr>
            <a:r>
              <a:rPr lang="it-IT" sz="2100" b="0" strike="noStrike" spc="-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Cinofilo, guardia forestale</a:t>
            </a:r>
            <a:endParaRPr lang="en-US" sz="2100" b="0" strike="noStrike" spc="-1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  <a:p>
            <a:pPr marL="571500" indent="-342900">
              <a:lnSpc>
                <a:spcPct val="100000"/>
              </a:lnSpc>
              <a:spcBef>
                <a:spcPts val="1001"/>
              </a:spcBef>
              <a:buClr>
                <a:schemeClr val="accent1">
                  <a:lumMod val="50000"/>
                </a:schemeClr>
              </a:buClr>
              <a:buFont typeface="Wingdings" pitchFamily="2" charset="2"/>
              <a:buChar char="Ø"/>
              <a:tabLst>
                <a:tab pos="0" algn="l"/>
              </a:tabLst>
            </a:pPr>
            <a:r>
              <a:rPr lang="it-IT" sz="2100" b="0" strike="noStrike" spc="-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Accesso a tutte le facoltà universitarie </a:t>
            </a:r>
            <a:endParaRPr lang="en-US" sz="2100" b="0" strike="noStrike" spc="-1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</p:txBody>
      </p:sp>
      <p:pic>
        <p:nvPicPr>
          <p:cNvPr id="3" name="Immagine 2" descr="Immagine che contiene persona, interni, pasto, tavolo da pranzo&#10;&#10;Descrizione generata automaticamente">
            <a:extLst>
              <a:ext uri="{FF2B5EF4-FFF2-40B4-BE49-F238E27FC236}">
                <a16:creationId xmlns:a16="http://schemas.microsoft.com/office/drawing/2014/main" id="{7EB11627-3151-4305-BBE2-75617C17D8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170" y="1042231"/>
            <a:ext cx="2823423" cy="1497330"/>
          </a:xfrm>
          <a:prstGeom prst="rect">
            <a:avLst/>
          </a:prstGeom>
        </p:spPr>
      </p:pic>
      <p:pic>
        <p:nvPicPr>
          <p:cNvPr id="5" name="Immagine 4" descr="Immagine che contiene testo, cielo, erba, esterni&#10;&#10;Descrizione generata automaticamente">
            <a:extLst>
              <a:ext uri="{FF2B5EF4-FFF2-40B4-BE49-F238E27FC236}">
                <a16:creationId xmlns:a16="http://schemas.microsoft.com/office/drawing/2014/main" id="{501769FF-E3B4-16FD-D1A4-6BC6CC885EC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5" r="1" b="10338"/>
          <a:stretch/>
        </p:blipFill>
        <p:spPr>
          <a:xfrm>
            <a:off x="399959" y="1042231"/>
            <a:ext cx="2299672" cy="1545954"/>
          </a:xfrm>
          <a:prstGeom prst="rect">
            <a:avLst/>
          </a:prstGeom>
        </p:spPr>
      </p:pic>
      <p:pic>
        <p:nvPicPr>
          <p:cNvPr id="7" name="Immagine 6" descr="Immagine che contiene mappa&#10;&#10;Descrizione generata automaticamente">
            <a:extLst>
              <a:ext uri="{FF2B5EF4-FFF2-40B4-BE49-F238E27FC236}">
                <a16:creationId xmlns:a16="http://schemas.microsoft.com/office/drawing/2014/main" id="{3C8ABC5C-E209-13D2-D50F-8C484CA9937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319" y="5140974"/>
            <a:ext cx="2904934" cy="1525090"/>
          </a:xfrm>
          <a:prstGeom prst="rect">
            <a:avLst/>
          </a:prstGeom>
        </p:spPr>
      </p:pic>
      <p:pic>
        <p:nvPicPr>
          <p:cNvPr id="9" name="Immagine 8" descr="Immagine che contiene erba, fiore, colorato, diverso&#10;&#10;Descrizione generata automaticamente">
            <a:extLst>
              <a:ext uri="{FF2B5EF4-FFF2-40B4-BE49-F238E27FC236}">
                <a16:creationId xmlns:a16="http://schemas.microsoft.com/office/drawing/2014/main" id="{13C3F924-8D84-8BBE-CE75-0CF3C664112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301" y="3226818"/>
            <a:ext cx="2347521" cy="1320480"/>
          </a:xfrm>
          <a:prstGeom prst="rect">
            <a:avLst/>
          </a:prstGeom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82035D50-6912-4E6A-C445-17FE3FB8651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170" y="3180027"/>
            <a:ext cx="2784634" cy="1456578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10187354" cy="14727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it-IT" sz="4400" b="1" strike="noStrike" spc="-1" dirty="0">
                <a:solidFill>
                  <a:schemeClr val="accent2">
                    <a:lumMod val="75000"/>
                  </a:schemeClr>
                </a:solidFill>
                <a:latin typeface="Arial Black"/>
              </a:rPr>
              <a:t>Il perito tecnico agrario</a:t>
            </a:r>
            <a:br>
              <a:rPr sz="44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it-IT" sz="4400" b="1" strike="noStrike" spc="-1" dirty="0">
                <a:solidFill>
                  <a:schemeClr val="accent2">
                    <a:lumMod val="75000"/>
                  </a:schemeClr>
                </a:solidFill>
                <a:latin typeface="Arial Black"/>
              </a:rPr>
              <a:t> non ha concorrenza..</a:t>
            </a:r>
            <a:br>
              <a:rPr sz="4400" dirty="0">
                <a:solidFill>
                  <a:schemeClr val="accent2">
                    <a:lumMod val="75000"/>
                  </a:schemeClr>
                </a:solidFill>
              </a:rPr>
            </a:br>
            <a:endParaRPr lang="en-US" sz="4400" b="0" strike="noStrike" spc="-1" dirty="0">
              <a:solidFill>
                <a:schemeClr val="accent2">
                  <a:lumMod val="75000"/>
                </a:schemeClr>
              </a:solidFill>
              <a:latin typeface="Trebuchet MS"/>
            </a:endParaRPr>
          </a:p>
        </p:txBody>
      </p:sp>
      <p:sp>
        <p:nvSpPr>
          <p:cNvPr id="146" name="Rettangolo 3"/>
          <p:cNvSpPr/>
          <p:nvPr/>
        </p:nvSpPr>
        <p:spPr>
          <a:xfrm>
            <a:off x="0" y="1708726"/>
            <a:ext cx="9060873" cy="483063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it-IT" sz="4400" b="0" strike="noStrike" spc="-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Ogni anno scolastico all’IIS Sannino - De </a:t>
            </a:r>
            <a:r>
              <a:rPr lang="it-IT" sz="4400" b="0" strike="noStrike" spc="-1" dirty="0" err="1">
                <a:solidFill>
                  <a:schemeClr val="accent2">
                    <a:lumMod val="75000"/>
                  </a:schemeClr>
                </a:solidFill>
                <a:latin typeface="+mj-lt"/>
              </a:rPr>
              <a:t>Cillis</a:t>
            </a:r>
            <a:r>
              <a:rPr lang="it-IT" sz="4400" b="0" strike="noStrike" spc="-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 si diplomano come Periti Agrari non più di 26-28 studenti a fronte delle decine di </a:t>
            </a:r>
            <a:r>
              <a:rPr lang="it-IT" sz="4400" b="0" strike="noStrike" spc="-1">
                <a:solidFill>
                  <a:schemeClr val="accent2">
                    <a:lumMod val="75000"/>
                  </a:schemeClr>
                </a:solidFill>
                <a:latin typeface="+mj-lt"/>
              </a:rPr>
              <a:t>migliaia di alunni </a:t>
            </a:r>
            <a:r>
              <a:rPr lang="it-IT" sz="4400" b="0" strike="noStrike" spc="-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diplomati in tutte le altre scuole della provincia di Napoli!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 type="title"/>
          </p:nvPr>
        </p:nvSpPr>
        <p:spPr>
          <a:xfrm>
            <a:off x="779040" y="0"/>
            <a:ext cx="8596440" cy="21078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it-IT" sz="3600" b="0" strike="noStrike" spc="-1" dirty="0">
                <a:solidFill>
                  <a:schemeClr val="accent2">
                    <a:lumMod val="75000"/>
                  </a:schemeClr>
                </a:solidFill>
                <a:latin typeface="Arial Black"/>
              </a:rPr>
              <a:t>L’unica offerta in questo ambito di studi in tutto il territorio campano</a:t>
            </a:r>
            <a:endParaRPr lang="en-US" sz="3600" b="0" strike="noStrike" spc="-1" dirty="0">
              <a:solidFill>
                <a:schemeClr val="accent2">
                  <a:lumMod val="75000"/>
                </a:schemeClr>
              </a:solidFill>
              <a:latin typeface="Trebuchet MS"/>
            </a:endParaRPr>
          </a:p>
        </p:txBody>
      </p:sp>
      <p:sp>
        <p:nvSpPr>
          <p:cNvPr id="148" name="PlaceHolder 2"/>
          <p:cNvSpPr>
            <a:spLocks noGrp="1"/>
          </p:cNvSpPr>
          <p:nvPr>
            <p:ph/>
          </p:nvPr>
        </p:nvSpPr>
        <p:spPr>
          <a:xfrm>
            <a:off x="2588760" y="5368320"/>
            <a:ext cx="6618600" cy="14893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indent="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it-IT" sz="2800" b="1" strike="noStrike" spc="-1">
                <a:solidFill>
                  <a:srgbClr val="00B0F0"/>
                </a:solidFill>
                <a:latin typeface="Trebuchet MS"/>
              </a:rPr>
              <a:t>          </a:t>
            </a:r>
            <a:r>
              <a:rPr lang="it-IT" sz="3600" b="1" strike="noStrike" spc="-1">
                <a:solidFill>
                  <a:srgbClr val="00B0F0"/>
                </a:solidFill>
                <a:latin typeface="Trebuchet MS"/>
              </a:rPr>
              <a:t>GET YOUR CHANCE!</a:t>
            </a:r>
            <a:endParaRPr lang="en-US" sz="3600" b="0" strike="noStrike" spc="-1">
              <a:solidFill>
                <a:srgbClr val="404040"/>
              </a:solidFill>
              <a:latin typeface="Trebuchet MS"/>
            </a:endParaRPr>
          </a:p>
          <a:p>
            <a:pPr indent="0">
              <a:lnSpc>
                <a:spcPct val="10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it-IT" sz="1800" b="0" strike="noStrike" spc="-1">
                <a:solidFill>
                  <a:srgbClr val="404040"/>
                </a:solidFill>
                <a:latin typeface="Trebuchet MS"/>
              </a:rPr>
              <a:t>               (COGLI L’ OCCASIONE PER IL TUO FUTURO)</a:t>
            </a:r>
            <a:endParaRPr lang="en-US" sz="1800" b="0" strike="noStrike" spc="-1">
              <a:solidFill>
                <a:srgbClr val="404040"/>
              </a:solidFill>
              <a:latin typeface="Trebuchet MS"/>
            </a:endParaRPr>
          </a:p>
        </p:txBody>
      </p:sp>
      <p:pic>
        <p:nvPicPr>
          <p:cNvPr id="149" name="Immagine 3"/>
          <p:cNvPicPr/>
          <p:nvPr/>
        </p:nvPicPr>
        <p:blipFill>
          <a:blip r:embed="rId2"/>
          <a:stretch/>
        </p:blipFill>
        <p:spPr>
          <a:xfrm>
            <a:off x="0" y="1840522"/>
            <a:ext cx="2724120" cy="3500077"/>
          </a:xfrm>
          <a:prstGeom prst="rect">
            <a:avLst/>
          </a:prstGeom>
          <a:ln w="0">
            <a:noFill/>
          </a:ln>
        </p:spPr>
      </p:pic>
      <p:pic>
        <p:nvPicPr>
          <p:cNvPr id="150" name="Immagine 4"/>
          <p:cNvPicPr/>
          <p:nvPr/>
        </p:nvPicPr>
        <p:blipFill>
          <a:blip r:embed="rId3"/>
          <a:stretch/>
        </p:blipFill>
        <p:spPr>
          <a:xfrm>
            <a:off x="5359680" y="2376000"/>
            <a:ext cx="3053880" cy="2998080"/>
          </a:xfrm>
          <a:prstGeom prst="rect">
            <a:avLst/>
          </a:prstGeom>
          <a:ln w="0">
            <a:noFill/>
          </a:ln>
        </p:spPr>
      </p:pic>
      <p:pic>
        <p:nvPicPr>
          <p:cNvPr id="151" name="Immagine 5"/>
          <p:cNvPicPr/>
          <p:nvPr/>
        </p:nvPicPr>
        <p:blipFill>
          <a:blip r:embed="rId4"/>
          <a:stretch/>
        </p:blipFill>
        <p:spPr>
          <a:xfrm>
            <a:off x="2810520" y="1671120"/>
            <a:ext cx="2462760" cy="3669840"/>
          </a:xfrm>
          <a:prstGeom prst="rect">
            <a:avLst/>
          </a:prstGeom>
          <a:ln w="0">
            <a:noFill/>
          </a:ln>
        </p:spPr>
      </p:pic>
      <p:pic>
        <p:nvPicPr>
          <p:cNvPr id="152" name="Immagine 6"/>
          <p:cNvPicPr/>
          <p:nvPr/>
        </p:nvPicPr>
        <p:blipFill>
          <a:blip r:embed="rId5"/>
          <a:stretch/>
        </p:blipFill>
        <p:spPr>
          <a:xfrm>
            <a:off x="8440920" y="2500560"/>
            <a:ext cx="3686760" cy="24595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PlaceHolder 1"/>
          <p:cNvSpPr>
            <a:spLocks noGrp="1"/>
          </p:cNvSpPr>
          <p:nvPr>
            <p:ph type="title"/>
          </p:nvPr>
        </p:nvSpPr>
        <p:spPr>
          <a:xfrm>
            <a:off x="677160" y="540000"/>
            <a:ext cx="4723515" cy="5400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br>
              <a:rPr lang="en-US" sz="3200" b="0" strike="noStrike" spc="-1" dirty="0">
                <a:solidFill>
                  <a:schemeClr val="accent2">
                    <a:lumMod val="75000"/>
                  </a:schemeClr>
                </a:solidFill>
                <a:latin typeface="Trebuchet MS"/>
              </a:rPr>
            </a:br>
            <a:br>
              <a:rPr lang="en-US" sz="3200" b="0" strike="noStrike" spc="-1" dirty="0">
                <a:solidFill>
                  <a:schemeClr val="accent2">
                    <a:lumMod val="75000"/>
                  </a:schemeClr>
                </a:solidFill>
                <a:latin typeface="Trebuchet MS"/>
              </a:rPr>
            </a:br>
            <a:br>
              <a:rPr lang="en-US" sz="3200" b="0" strike="noStrike" spc="-1" dirty="0">
                <a:solidFill>
                  <a:schemeClr val="accent2">
                    <a:lumMod val="75000"/>
                  </a:schemeClr>
                </a:solidFill>
                <a:latin typeface="Trebuchet MS"/>
              </a:rPr>
            </a:br>
            <a:br>
              <a:rPr lang="en-US" sz="3200" b="0" strike="noStrike" spc="-1" dirty="0">
                <a:solidFill>
                  <a:schemeClr val="accent2">
                    <a:lumMod val="75000"/>
                  </a:schemeClr>
                </a:solidFill>
                <a:latin typeface="Trebuchet MS"/>
              </a:rPr>
            </a:br>
            <a:r>
              <a:rPr lang="it-IT" sz="3200" dirty="0">
                <a:solidFill>
                  <a:schemeClr val="accent2">
                    <a:lumMod val="75000"/>
                  </a:schemeClr>
                </a:solidFill>
              </a:rPr>
              <a:t>Vendemmia</a:t>
            </a:r>
            <a:br>
              <a:rPr lang="it-IT" sz="32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it-IT" sz="3200" dirty="0">
                <a:solidFill>
                  <a:schemeClr val="accent2">
                    <a:lumMod val="75000"/>
                  </a:schemeClr>
                </a:solidFill>
              </a:rPr>
              <a:t>  </a:t>
            </a:r>
            <a:br>
              <a:rPr lang="it-IT" sz="32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it-IT" sz="3200" dirty="0">
                <a:solidFill>
                  <a:schemeClr val="accent2">
                    <a:lumMod val="75000"/>
                  </a:schemeClr>
                </a:solidFill>
              </a:rPr>
              <a:t>Raccolta delle olive </a:t>
            </a:r>
            <a:br>
              <a:rPr lang="it-IT" sz="32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it-IT" sz="3200" dirty="0">
                <a:solidFill>
                  <a:schemeClr val="accent2">
                    <a:lumMod val="75000"/>
                  </a:schemeClr>
                </a:solidFill>
              </a:rPr>
              <a:t>  e spremitura al frantoio</a:t>
            </a:r>
            <a:br>
              <a:rPr lang="it-IT" sz="32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it-IT" sz="3200" dirty="0">
                <a:solidFill>
                  <a:schemeClr val="accent2">
                    <a:lumMod val="75000"/>
                  </a:schemeClr>
                </a:solidFill>
              </a:rPr>
              <a:t>  </a:t>
            </a:r>
            <a:br>
              <a:rPr lang="it-IT" sz="32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it-IT" sz="3200" dirty="0">
                <a:solidFill>
                  <a:schemeClr val="accent2">
                    <a:lumMod val="75000"/>
                  </a:schemeClr>
                </a:solidFill>
              </a:rPr>
              <a:t>Corsa campestre</a:t>
            </a:r>
            <a:br>
              <a:rPr lang="it-IT" sz="32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it-IT" sz="3200" dirty="0">
                <a:solidFill>
                  <a:schemeClr val="accent2">
                    <a:lumMod val="75000"/>
                  </a:schemeClr>
                </a:solidFill>
              </a:rPr>
              <a:t>Falò di S. Antonio Abate</a:t>
            </a:r>
            <a:br>
              <a:rPr lang="it-IT" sz="32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it-IT" sz="3200" dirty="0">
                <a:solidFill>
                  <a:schemeClr val="accent2">
                    <a:lumMod val="75000"/>
                  </a:schemeClr>
                </a:solidFill>
              </a:rPr>
              <a:t>  </a:t>
            </a:r>
            <a:br>
              <a:rPr lang="it-IT" sz="32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it-IT" sz="3200" b="0" strike="noStrike" spc="-1" dirty="0">
                <a:solidFill>
                  <a:schemeClr val="accent2">
                    <a:lumMod val="75000"/>
                  </a:schemeClr>
                </a:solidFill>
              </a:rPr>
              <a:t>Gara delle zucche</a:t>
            </a:r>
            <a:br>
              <a:rPr lang="it-IT" sz="3200" b="0" strike="noStrike" spc="-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it-IT" sz="3200" b="0" strike="noStrike" spc="-1" dirty="0">
                <a:solidFill>
                  <a:schemeClr val="accent2">
                    <a:lumMod val="75000"/>
                  </a:schemeClr>
                </a:solidFill>
              </a:rPr>
              <a:t>  </a:t>
            </a:r>
            <a:br>
              <a:rPr lang="it-IT" sz="3200" b="0" strike="noStrike" spc="-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it-IT" sz="3200" spc="-1" dirty="0">
                <a:solidFill>
                  <a:schemeClr val="accent2">
                    <a:lumMod val="75000"/>
                  </a:schemeClr>
                </a:solidFill>
              </a:rPr>
              <a:t>Visite guidate</a:t>
            </a:r>
            <a:br>
              <a:rPr sz="3200" dirty="0">
                <a:solidFill>
                  <a:schemeClr val="accent2">
                    <a:lumMod val="75000"/>
                  </a:schemeClr>
                </a:solidFill>
              </a:rPr>
            </a:br>
            <a:br>
              <a:rPr sz="32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US" sz="3200" b="0" strike="noStrike" spc="-1" dirty="0">
                <a:solidFill>
                  <a:srgbClr val="355269"/>
                </a:solidFill>
                <a:latin typeface="Trebuchet MS"/>
              </a:rPr>
              <a:t>                                    </a:t>
            </a:r>
            <a:endParaRPr lang="en-US" sz="3200" b="0" strike="noStrike" spc="-1" dirty="0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7C999117-F904-30D8-7BC7-FDEAAD783FCC}"/>
              </a:ext>
            </a:extLst>
          </p:cNvPr>
          <p:cNvSpPr txBox="1"/>
          <p:nvPr/>
        </p:nvSpPr>
        <p:spPr>
          <a:xfrm>
            <a:off x="269631" y="278390"/>
            <a:ext cx="879743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strike="noStrike" spc="-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I NOSTRI EVENTI ANNUAL</a:t>
            </a:r>
            <a:r>
              <a:rPr lang="en-US" sz="2800" b="0" strike="noStrike" spc="-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I</a:t>
            </a:r>
            <a:endParaRPr lang="it-IT" sz="2800" dirty="0">
              <a:solidFill>
                <a:schemeClr val="accent2">
                  <a:lumMod val="75000"/>
                </a:schemeClr>
              </a:solidFill>
              <a:latin typeface="+mj-lt"/>
            </a:endParaRPr>
          </a:p>
        </p:txBody>
      </p:sp>
      <p:pic>
        <p:nvPicPr>
          <p:cNvPr id="5" name="Immagine 4" descr="Immagine che contiene albero, esterni, natura, pianta&#10;&#10;Descrizione generata automaticamente">
            <a:extLst>
              <a:ext uri="{FF2B5EF4-FFF2-40B4-BE49-F238E27FC236}">
                <a16:creationId xmlns:a16="http://schemas.microsoft.com/office/drawing/2014/main" id="{8C4A3272-118A-BFDF-52EB-3344FC1119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07354" y="1211321"/>
            <a:ext cx="2346567" cy="1759925"/>
          </a:xfrm>
          <a:prstGeom prst="rect">
            <a:avLst/>
          </a:prstGeom>
        </p:spPr>
      </p:pic>
      <p:pic>
        <p:nvPicPr>
          <p:cNvPr id="7" name="Immagine 6" descr="Immagine che contiene esterni, albero, pendio&#10;&#10;Descrizione generata automaticamente">
            <a:extLst>
              <a:ext uri="{FF2B5EF4-FFF2-40B4-BE49-F238E27FC236}">
                <a16:creationId xmlns:a16="http://schemas.microsoft.com/office/drawing/2014/main" id="{19662CEB-37A2-5D60-36E6-993B9319D9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13018" y="4180815"/>
            <a:ext cx="2538116" cy="1903587"/>
          </a:xfrm>
          <a:prstGeom prst="rect">
            <a:avLst/>
          </a:prstGeom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18F3A436-4438-D8E6-A23C-241355857F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9728" y="2467708"/>
            <a:ext cx="2345149" cy="1922583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laceHolder 1"/>
          <p:cNvSpPr>
            <a:spLocks noGrp="1"/>
          </p:cNvSpPr>
          <p:nvPr>
            <p:ph type="title"/>
          </p:nvPr>
        </p:nvSpPr>
        <p:spPr>
          <a:xfrm>
            <a:off x="703384" y="0"/>
            <a:ext cx="8733693" cy="13204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90000"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it-IT" sz="3600" b="1" strike="noStrike" spc="-1" dirty="0">
                <a:solidFill>
                  <a:schemeClr val="accent2">
                    <a:lumMod val="75000"/>
                  </a:schemeClr>
                </a:solidFill>
              </a:rPr>
              <a:t>Ma al PLESSO DE CILLIS è presente anche un altro indirizzo di studi</a:t>
            </a:r>
            <a:br>
              <a:rPr sz="3600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3600" b="0" strike="noStrike" spc="-1" dirty="0">
              <a:solidFill>
                <a:schemeClr val="accent2">
                  <a:lumMod val="50000"/>
                </a:schemeClr>
              </a:solidFill>
              <a:latin typeface="Trebuchet MS"/>
            </a:endParaRPr>
          </a:p>
        </p:txBody>
      </p:sp>
      <p:pic>
        <p:nvPicPr>
          <p:cNvPr id="156" name="Immagine 4"/>
          <p:cNvPicPr/>
          <p:nvPr/>
        </p:nvPicPr>
        <p:blipFill>
          <a:blip r:embed="rId2"/>
          <a:stretch/>
        </p:blipFill>
        <p:spPr>
          <a:xfrm>
            <a:off x="703384" y="3698631"/>
            <a:ext cx="2939744" cy="2409092"/>
          </a:xfrm>
          <a:prstGeom prst="rect">
            <a:avLst/>
          </a:prstGeom>
          <a:ln w="0">
            <a:noFill/>
          </a:ln>
        </p:spPr>
      </p:pic>
      <p:pic>
        <p:nvPicPr>
          <p:cNvPr id="157" name="Immagine 5"/>
          <p:cNvPicPr/>
          <p:nvPr/>
        </p:nvPicPr>
        <p:blipFill>
          <a:blip r:embed="rId3"/>
          <a:stretch/>
        </p:blipFill>
        <p:spPr>
          <a:xfrm>
            <a:off x="4173414" y="3698631"/>
            <a:ext cx="4887757" cy="2409092"/>
          </a:xfrm>
          <a:prstGeom prst="rect">
            <a:avLst/>
          </a:prstGeom>
          <a:ln w="0">
            <a:noFill/>
          </a:ln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8ACB3F50-AF82-0AD4-1DFF-F730055BC109}"/>
              </a:ext>
            </a:extLst>
          </p:cNvPr>
          <p:cNvSpPr txBox="1"/>
          <p:nvPr/>
        </p:nvSpPr>
        <p:spPr>
          <a:xfrm>
            <a:off x="440348" y="1641727"/>
            <a:ext cx="884396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200" b="1" i="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Professionale </a:t>
            </a:r>
          </a:p>
          <a:p>
            <a:pPr algn="ctr"/>
            <a:r>
              <a:rPr lang="it-IT" sz="3200" b="1" i="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Servizi per la Sanità e l’Assistenza Sociale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faccettatura">
  <a:themeElements>
    <a:clrScheme name="Sfaccettatura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faccettatura">
  <a:themeElements>
    <a:clrScheme name="Sfaccettatura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387</TotalTime>
  <Words>373</Words>
  <Application>Microsoft Macintosh PowerPoint</Application>
  <PresentationFormat>Widescreen</PresentationFormat>
  <Paragraphs>51</Paragraphs>
  <Slides>15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9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15</vt:i4>
      </vt:variant>
    </vt:vector>
  </HeadingPairs>
  <TitlesOfParts>
    <vt:vector size="26" baseType="lpstr">
      <vt:lpstr>Arial</vt:lpstr>
      <vt:lpstr>Arial</vt:lpstr>
      <vt:lpstr>Arial Black</vt:lpstr>
      <vt:lpstr>Calibri</vt:lpstr>
      <vt:lpstr>Symbol</vt:lpstr>
      <vt:lpstr>Times New Roman</vt:lpstr>
      <vt:lpstr>Trebuchet MS</vt:lpstr>
      <vt:lpstr>Wingdings</vt:lpstr>
      <vt:lpstr>Wingdings 3</vt:lpstr>
      <vt:lpstr>Sfaccettatura</vt:lpstr>
      <vt:lpstr>Sfaccettatura</vt:lpstr>
      <vt:lpstr>IIS SANNINO DE CILLIS Il Plesso De Cillis ospita  l’Indirizzo Tecnico Agrario in un Istituto storico immerso in 17 ettari di terreno</vt:lpstr>
      <vt:lpstr>Presentazione standard di PowerPoint</vt:lpstr>
      <vt:lpstr>SCIENZE APPLICATE</vt:lpstr>
      <vt:lpstr>AMI GLI ANIMALI, LA NATURA e LE SCIENZE APPLICATE? </vt:lpstr>
      <vt:lpstr>     PERITO TECNICO AGRARIO                    CHI E’?</vt:lpstr>
      <vt:lpstr>              Cosa si studia?  </vt:lpstr>
      <vt:lpstr>   DI CHE COSA SI OCCUPA?</vt:lpstr>
      <vt:lpstr>   IL LABORATORIO DI CHIMICA</vt:lpstr>
      <vt:lpstr>MENTE SANA IN CORPO SANO</vt:lpstr>
      <vt:lpstr>COMPETENZE SVILUPPATE </vt:lpstr>
      <vt:lpstr>SBOCCHI LAVORATIVI</vt:lpstr>
      <vt:lpstr>Il perito tecnico agrario  non ha concorrenza.. </vt:lpstr>
      <vt:lpstr>L’unica offerta in questo ambito di studi in tutto il territorio campano</vt:lpstr>
      <vt:lpstr>    Vendemmia    Raccolta delle olive    e spremitura al frantoio    Corsa campestre Falò di S. Antonio Abate    Gara delle zucche    Visite guidate                                      </vt:lpstr>
      <vt:lpstr>Ma al PLESSO DE CILLIS è presente anche un altro indirizzo di studi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subject/>
  <dc:creator>gaming</dc:creator>
  <dc:description/>
  <cp:lastModifiedBy>V24638</cp:lastModifiedBy>
  <cp:revision>38</cp:revision>
  <dcterms:created xsi:type="dcterms:W3CDTF">2022-11-27T20:58:24Z</dcterms:created>
  <dcterms:modified xsi:type="dcterms:W3CDTF">2022-12-13T11:22:39Z</dcterms:modified>
  <dc:language>it-IT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Widescreen</vt:lpwstr>
  </property>
  <property fmtid="{D5CDD505-2E9C-101B-9397-08002B2CF9AE}" pid="3" name="Slides">
    <vt:i4>11</vt:i4>
  </property>
</Properties>
</file>