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78" r:id="rId3"/>
    <p:sldId id="280" r:id="rId4"/>
    <p:sldId id="273" r:id="rId5"/>
    <p:sldId id="274" r:id="rId6"/>
    <p:sldId id="264" r:id="rId7"/>
    <p:sldId id="275" r:id="rId8"/>
    <p:sldId id="261" r:id="rId9"/>
    <p:sldId id="262" r:id="rId10"/>
    <p:sldId id="265" r:id="rId11"/>
    <p:sldId id="263" r:id="rId12"/>
    <p:sldId id="266" r:id="rId13"/>
    <p:sldId id="269" r:id="rId14"/>
    <p:sldId id="270" r:id="rId15"/>
    <p:sldId id="276" r:id="rId16"/>
    <p:sldId id="277" r:id="rId17"/>
    <p:sldId id="281" r:id="rId18"/>
    <p:sldId id="282" r:id="rId19"/>
    <p:sldId id="283" r:id="rId20"/>
    <p:sldId id="285" r:id="rId21"/>
    <p:sldId id="286" r:id="rId22"/>
    <p:sldId id="287" r:id="rId23"/>
    <p:sldId id="289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581" autoAdjust="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825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3725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310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3482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305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75477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083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956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3793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488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80005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2191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49894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4869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382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26954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86A99C-BDE9-4F4D-8678-7696A14E160A}" type="datetimeFigureOut">
              <a:rPr lang="it-IT" smtClean="0"/>
              <a:pPr/>
              <a:t>11/12/2020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C9AF697-9E30-4786-8BFC-9CF9A387AFDA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6370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855" y="226424"/>
            <a:ext cx="7997604" cy="2554648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855" y="3030582"/>
            <a:ext cx="8152194" cy="382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937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>
                <a:solidFill>
                  <a:schemeClr val="accent4"/>
                </a:solidFill>
              </a:rPr>
              <a:t>IIS SANNINO DE CILLIS</a:t>
            </a:r>
            <a:endParaRPr lang="it-IT" dirty="0">
              <a:solidFill>
                <a:schemeClr val="accent4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it-IT" sz="2800" dirty="0" smtClean="0"/>
              <a:t>ISTITUTO TECNICO PER  ELETTROTECNICA E l’ELETTRONICA ARTICOLAZIONE </a:t>
            </a:r>
          </a:p>
          <a:p>
            <a:pPr algn="ctr"/>
            <a:endParaRPr lang="it-IT" sz="2000" dirty="0" smtClean="0"/>
          </a:p>
          <a:p>
            <a:pPr algn="ctr"/>
            <a:r>
              <a:rPr lang="it-IT" sz="4000" dirty="0" smtClean="0">
                <a:solidFill>
                  <a:schemeClr val="accent5"/>
                </a:solidFill>
              </a:rPr>
              <a:t>ELETTRONICA</a:t>
            </a:r>
            <a:endParaRPr lang="it-IT" sz="40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77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Il </a:t>
            </a:r>
            <a:r>
              <a:rPr lang="it-IT" b="1" i="1" dirty="0"/>
              <a:t>perito in "</a:t>
            </a:r>
            <a:r>
              <a:rPr lang="it-IT" b="1" i="1" dirty="0" smtClean="0"/>
              <a:t>Elettronica" </a:t>
            </a:r>
            <a:r>
              <a:rPr lang="it-IT" dirty="0"/>
              <a:t>ha una preparazione rivolta a tutte le problematiche della trasmissione dati, dell'elaborazione dei segnali, dei sistemi di controllo automatico, anche per ciò che riguarda le logiche di controllo più sofisticate. Tale specializzazione è utilizzabile in tutti i settori in cui si progettano e realizzano circuiti elettronici o si deve intervenire per mantenere efficienti apparati elettronici complessi.</a:t>
            </a:r>
          </a:p>
        </p:txBody>
      </p:sp>
    </p:spTree>
    <p:extLst>
      <p:ext uri="{BB962C8B-B14F-4D97-AF65-F5344CB8AC3E}">
        <p14:creationId xmlns:p14="http://schemas.microsoft.com/office/powerpoint/2010/main" val="3260630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dirty="0" smtClean="0"/>
              <a:t>Laboratorio di tecnologia e progettazione di sistemi elettrici ed elettronici</a:t>
            </a:r>
            <a:endParaRPr lang="it-IT" sz="2800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  <p:sp>
        <p:nvSpPr>
          <p:cNvPr id="3" name="CasellaDiTesto 2"/>
          <p:cNvSpPr txBox="1"/>
          <p:nvPr/>
        </p:nvSpPr>
        <p:spPr>
          <a:xfrm>
            <a:off x="207818" y="2011680"/>
            <a:ext cx="20449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Rivolto alle classi II e III elettronico per la simulazioni e la realizzazione di impianti elettrici civili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41228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Laboratorio di tecnologia e progettazione di sistemi elettrici ed elettronici</a:t>
            </a: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611" y="1835771"/>
            <a:ext cx="4493820" cy="3370365"/>
          </a:xfrm>
        </p:spPr>
      </p:pic>
      <p:sp>
        <p:nvSpPr>
          <p:cNvPr id="3" name="CasellaDiTesto 2"/>
          <p:cNvSpPr txBox="1"/>
          <p:nvPr/>
        </p:nvSpPr>
        <p:spPr>
          <a:xfrm>
            <a:off x="156755" y="2435629"/>
            <a:ext cx="152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Progettazione Simulazione di circuiti elettronici</a:t>
            </a:r>
            <a:endParaRPr lang="it-IT" dirty="0"/>
          </a:p>
        </p:txBody>
      </p:sp>
      <p:pic>
        <p:nvPicPr>
          <p:cNvPr id="5" name="Segnaposto contenuto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696" y="1855574"/>
            <a:ext cx="4438449" cy="3328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231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Laboratorio di tecnologia e progettazione di sistemi elettrici ed elettronici</a:t>
            </a: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  <p:sp>
        <p:nvSpPr>
          <p:cNvPr id="3" name="CasellaDiTesto 2"/>
          <p:cNvSpPr txBox="1"/>
          <p:nvPr/>
        </p:nvSpPr>
        <p:spPr>
          <a:xfrm>
            <a:off x="598516" y="2485505"/>
            <a:ext cx="2144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Realizzazione e collaudo di un impianto videocitofonico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64086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Laboratorio di tecnologia e progettazione di sistemi elettrici ed elettronici</a:t>
            </a: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  <p:sp>
        <p:nvSpPr>
          <p:cNvPr id="3" name="CasellaDiTesto 2"/>
          <p:cNvSpPr txBox="1"/>
          <p:nvPr/>
        </p:nvSpPr>
        <p:spPr>
          <a:xfrm>
            <a:off x="191194" y="2227811"/>
            <a:ext cx="17872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Progettazione e simulazione di impianti elettropneumatici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94850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Laboratorio di sistemi elettrici ed elettronici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  <p:sp>
        <p:nvSpPr>
          <p:cNvPr id="3" name="CasellaDiTesto 2"/>
          <p:cNvSpPr txBox="1"/>
          <p:nvPr/>
        </p:nvSpPr>
        <p:spPr>
          <a:xfrm>
            <a:off x="374074" y="2394065"/>
            <a:ext cx="16625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Modello di ascensore comandato da controllori logici programmabili (PLC)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10702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Laboratorio di sistemi elettrici ed elettronici</a:t>
            </a: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  <p:sp>
        <p:nvSpPr>
          <p:cNvPr id="3" name="CasellaDiTesto 2"/>
          <p:cNvSpPr txBox="1"/>
          <p:nvPr/>
        </p:nvSpPr>
        <p:spPr>
          <a:xfrm>
            <a:off x="282634" y="2593571"/>
            <a:ext cx="19950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Modello di cancello automatico comandato da controllore a logica programmabile (PLC) realizzazione e collaudo</a:t>
            </a:r>
          </a:p>
        </p:txBody>
      </p:sp>
    </p:spTree>
    <p:extLst>
      <p:ext uri="{BB962C8B-B14F-4D97-AF65-F5344CB8AC3E}">
        <p14:creationId xmlns:p14="http://schemas.microsoft.com/office/powerpoint/2010/main" val="41506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Laboratorio di sistemi elettrici ed elettronici</a:t>
            </a: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  <p:sp>
        <p:nvSpPr>
          <p:cNvPr id="3" name="CasellaDiTesto 2"/>
          <p:cNvSpPr txBox="1"/>
          <p:nvPr/>
        </p:nvSpPr>
        <p:spPr>
          <a:xfrm>
            <a:off x="415636" y="2194560"/>
            <a:ext cx="16292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Realizzazione di una serra 4.0 con Arduino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2852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Laboratorio di sistemi elettrici ed elettronici</a:t>
            </a: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  <p:sp>
        <p:nvSpPr>
          <p:cNvPr id="3" name="CasellaDiTesto 2"/>
          <p:cNvSpPr txBox="1"/>
          <p:nvPr/>
        </p:nvSpPr>
        <p:spPr>
          <a:xfrm>
            <a:off x="274320" y="2427316"/>
            <a:ext cx="17373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Armadio </a:t>
            </a:r>
            <a:r>
              <a:rPr lang="it-IT" dirty="0" err="1" smtClean="0"/>
              <a:t>Rack</a:t>
            </a:r>
            <a:r>
              <a:rPr lang="it-IT" dirty="0" smtClean="0"/>
              <a:t> per l’implementazione e configurazione di reti LAN in ambito CISCO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16413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Laboratorio di sistemi elettrici ed elettronici</a:t>
            </a: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  <p:sp>
        <p:nvSpPr>
          <p:cNvPr id="3" name="CasellaDiTesto 2"/>
          <p:cNvSpPr txBox="1"/>
          <p:nvPr/>
        </p:nvSpPr>
        <p:spPr>
          <a:xfrm>
            <a:off x="423950" y="2676698"/>
            <a:ext cx="18703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Modello di </a:t>
            </a:r>
            <a:r>
              <a:rPr lang="it-IT" dirty="0" smtClean="0"/>
              <a:t>trenino comandato </a:t>
            </a:r>
            <a:r>
              <a:rPr lang="it-IT" dirty="0"/>
              <a:t>da controllore a logica programmabile (PLC) realizzazione e collaudo</a:t>
            </a:r>
          </a:p>
        </p:txBody>
      </p:sp>
    </p:spTree>
    <p:extLst>
      <p:ext uri="{BB962C8B-B14F-4D97-AF65-F5344CB8AC3E}">
        <p14:creationId xmlns:p14="http://schemas.microsoft.com/office/powerpoint/2010/main" val="98717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Scuola viva- AUTOMAZIONE</a:t>
            </a:r>
            <a:br>
              <a:rPr lang="it-IT" dirty="0" smtClean="0"/>
            </a:br>
            <a:r>
              <a:rPr lang="it-IT" dirty="0" smtClean="0"/>
              <a:t>classe prima e seconda tecnico 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66182" y="2160588"/>
            <a:ext cx="7419673" cy="388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624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ASL ERICSSON TECNICO ELETTRONICO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17543" y="2160588"/>
            <a:ext cx="5116952" cy="388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502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ASL UNA NUOVA POSSIBILITA’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622" y="1820953"/>
            <a:ext cx="4962698" cy="4090583"/>
          </a:xfrm>
        </p:spPr>
      </p:pic>
    </p:spTree>
    <p:extLst>
      <p:ext uri="{BB962C8B-B14F-4D97-AF65-F5344CB8AC3E}">
        <p14:creationId xmlns:p14="http://schemas.microsoft.com/office/powerpoint/2010/main" val="268308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505" y="1270750"/>
            <a:ext cx="4787900" cy="4787900"/>
          </a:xfrm>
        </p:spPr>
      </p:pic>
    </p:spTree>
    <p:extLst>
      <p:ext uri="{BB962C8B-B14F-4D97-AF65-F5344CB8AC3E}">
        <p14:creationId xmlns:p14="http://schemas.microsoft.com/office/powerpoint/2010/main" val="46262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04" y="1471748"/>
            <a:ext cx="7813213" cy="5215158"/>
          </a:xfrm>
          <a:prstGeom prst="rect">
            <a:avLst/>
          </a:prstGeom>
        </p:spPr>
      </p:pic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 noi vi aspettiamo qui…..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20687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 orientamento_Piccolo (1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587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antoniovasco.it/wp-content/uploads/2017/12/Power-lines-e1440518573857-600x3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793" y="1705985"/>
            <a:ext cx="5715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64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            </a:t>
            </a:r>
            <a:endParaRPr lang="it-IT" dirty="0"/>
          </a:p>
        </p:txBody>
      </p:sp>
      <p:pic>
        <p:nvPicPr>
          <p:cNvPr id="11" name="Segnaposto contenuto 10" descr="File:2006 SAG - &lt;strong&gt;F1&lt;/strong&gt; &lt;strong&gt;Ferrari&lt;/strong&gt; 2005 -01.JPG - Wikimedia Commons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537331"/>
            <a:ext cx="4183062" cy="3127950"/>
          </a:xfrm>
        </p:spPr>
      </p:pic>
      <p:pic>
        <p:nvPicPr>
          <p:cNvPr id="10" name="Segnaposto contenuto 9" descr="File:&lt;strong&gt;Aereo&lt;/strong&gt; all'aeroporto Sant'Anna, Crotone.jpg - Wikipedia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91199" y="2534357"/>
            <a:ext cx="4181302" cy="3133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8366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            Verso il futuro</a:t>
            </a:r>
            <a:endParaRPr lang="it-IT" dirty="0"/>
          </a:p>
        </p:txBody>
      </p:sp>
      <p:pic>
        <p:nvPicPr>
          <p:cNvPr id="8" name="Segnaposto contenuto 7" descr="MAGLEV: spostamenti ad alta velocità | VehicleCuE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274" y="3279870"/>
            <a:ext cx="3121152" cy="1642872"/>
          </a:xfrm>
        </p:spPr>
      </p:pic>
      <p:pic>
        <p:nvPicPr>
          <p:cNvPr id="7" name="Segnaposto contenuto 6" descr="I pendolari e la rabbia per le nuove tariffe dell'&lt;strong&gt;alta&lt;/strong&gt; ...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926065"/>
            <a:ext cx="4183062" cy="2350482"/>
          </a:xfrm>
        </p:spPr>
      </p:pic>
    </p:spTree>
    <p:extLst>
      <p:ext uri="{BB962C8B-B14F-4D97-AF65-F5344CB8AC3E}">
        <p14:creationId xmlns:p14="http://schemas.microsoft.com/office/powerpoint/2010/main" val="2990593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           Le nuove comunicazioni</a:t>
            </a:r>
            <a:endParaRPr lang="it-IT" dirty="0"/>
          </a:p>
        </p:txBody>
      </p:sp>
      <p:pic>
        <p:nvPicPr>
          <p:cNvPr id="4" name="Segnaposto contenuto 3" descr="Defense Satellite Communications System - Wikipedia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346" y="2688559"/>
            <a:ext cx="3657600" cy="2825496"/>
          </a:xfrm>
        </p:spPr>
      </p:pic>
    </p:spTree>
    <p:extLst>
      <p:ext uri="{BB962C8B-B14F-4D97-AF65-F5344CB8AC3E}">
        <p14:creationId xmlns:p14="http://schemas.microsoft.com/office/powerpoint/2010/main" val="3872045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                  IOT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7" name="Segnaposto contenuto 6" descr="5 Ways To Implement &lt;strong&gt;IoT&lt;/strong&gt; For The Benefit Of Your Business ...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" y="2994554"/>
            <a:ext cx="4184650" cy="2789766"/>
          </a:xfrm>
        </p:spPr>
      </p:pic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8" name="Segnaposto contenuto 7" descr="How Augmented Reality Aids &lt;strong&gt;Automobile&lt;/strong&gt; Manufacturers ...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000" y="3105581"/>
            <a:ext cx="3158836" cy="2768746"/>
          </a:xfrm>
        </p:spPr>
      </p:pic>
    </p:spTree>
    <p:extLst>
      <p:ext uri="{BB962C8B-B14F-4D97-AF65-F5344CB8AC3E}">
        <p14:creationId xmlns:p14="http://schemas.microsoft.com/office/powerpoint/2010/main" val="3480734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faccettatura">
  <a:themeElements>
    <a:clrScheme name="Sfaccettatur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Sfaccettatur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faccettatur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215</TotalTime>
  <Words>274</Words>
  <Application>Microsoft Office PowerPoint</Application>
  <PresentationFormat>Widescreen</PresentationFormat>
  <Paragraphs>31</Paragraphs>
  <Slides>23</Slides>
  <Notes>0</Notes>
  <HiddenSlides>0</HiddenSlides>
  <MMClips>1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23</vt:i4>
      </vt:variant>
    </vt:vector>
  </HeadingPairs>
  <TitlesOfParts>
    <vt:vector size="27" baseType="lpstr">
      <vt:lpstr>Arial</vt:lpstr>
      <vt:lpstr>Trebuchet MS</vt:lpstr>
      <vt:lpstr>Wingdings 3</vt:lpstr>
      <vt:lpstr>Sfaccettatura</vt:lpstr>
      <vt:lpstr>Presentazione standard di PowerPoint</vt:lpstr>
      <vt:lpstr>IIS SANNINO DE CILLIS</vt:lpstr>
      <vt:lpstr>Il perito in "Elettronica" ha una preparazione rivolta a tutte le problematiche della trasmissione dati, dell'elaborazione dei segnali, dei sistemi di controllo automatico, anche per ciò che riguarda le logiche di controllo più sofisticate. Tale specializzazione è utilizzabile in tutti i settori in cui si progettano e realizzano circuiti elettronici o si deve intervenire per mantenere efficienti apparati elettronici complessi.</vt:lpstr>
      <vt:lpstr>Laboratorio di tecnologia e progettazione di sistemi elettrici ed elettronici</vt:lpstr>
      <vt:lpstr>Laboratorio di tecnologia e progettazione di sistemi elettrici ed elettronici</vt:lpstr>
      <vt:lpstr>Laboratorio di tecnologia e progettazione di sistemi elettrici ed elettronici</vt:lpstr>
      <vt:lpstr>Laboratorio di tecnologia e progettazione di sistemi elettrici ed elettronici</vt:lpstr>
      <vt:lpstr>Laboratorio di sistemi elettrici ed elettronici</vt:lpstr>
      <vt:lpstr>Laboratorio di sistemi elettrici ed elettronici</vt:lpstr>
      <vt:lpstr>Laboratorio di sistemi elettrici ed elettronici</vt:lpstr>
      <vt:lpstr>Laboratorio di sistemi elettrici ed elettronici</vt:lpstr>
      <vt:lpstr>Laboratorio di sistemi elettrici ed elettronici</vt:lpstr>
      <vt:lpstr>Scuola viva- AUTOMAZIONE classe prima e seconda tecnico </vt:lpstr>
      <vt:lpstr>ASL ERICSSON TECNICO ELETTRONICO</vt:lpstr>
      <vt:lpstr>ASL UNA NUOVA POSSIBILITA’</vt:lpstr>
      <vt:lpstr>Presentazione standard di PowerPoint</vt:lpstr>
      <vt:lpstr>E noi vi aspettiamo qui…..</vt:lpstr>
      <vt:lpstr>Presentazione standard di PowerPoint</vt:lpstr>
      <vt:lpstr>Presentazione standard di PowerPoint</vt:lpstr>
      <vt:lpstr>            </vt:lpstr>
      <vt:lpstr>            Verso il futuro</vt:lpstr>
      <vt:lpstr>           Le nuove comunicazioni</vt:lpstr>
      <vt:lpstr>                  IOT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Docente</dc:creator>
  <cp:lastModifiedBy>neri.annamaria@libero.it</cp:lastModifiedBy>
  <cp:revision>32</cp:revision>
  <dcterms:created xsi:type="dcterms:W3CDTF">2018-11-09T10:47:41Z</dcterms:created>
  <dcterms:modified xsi:type="dcterms:W3CDTF">2020-12-11T11:21:21Z</dcterms:modified>
</cp:coreProperties>
</file>